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598" r:id="rId5"/>
    <p:sldId id="576" r:id="rId6"/>
    <p:sldId id="604" r:id="rId7"/>
    <p:sldId id="564" r:id="rId8"/>
    <p:sldId id="608" r:id="rId9"/>
    <p:sldId id="605" r:id="rId10"/>
    <p:sldId id="521" r:id="rId1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C4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9C980B-F3AA-4673-9BAE-3BBCD5C33A82}" v="2" dt="2020-01-13T12:17:55.1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Wikberg" userId="069a17bc-52ae-4ca2-b51f-cd4d55b7f17a" providerId="ADAL" clId="{189C980B-F3AA-4673-9BAE-3BBCD5C33A82}"/>
    <pc:docChg chg="modSld">
      <pc:chgData name="Lisa Wikberg" userId="069a17bc-52ae-4ca2-b51f-cd4d55b7f17a" providerId="ADAL" clId="{189C980B-F3AA-4673-9BAE-3BBCD5C33A82}" dt="2020-01-13T12:17:47.702" v="4" actId="20577"/>
      <pc:docMkLst>
        <pc:docMk/>
      </pc:docMkLst>
      <pc:sldChg chg="modSp">
        <pc:chgData name="Lisa Wikberg" userId="069a17bc-52ae-4ca2-b51f-cd4d55b7f17a" providerId="ADAL" clId="{189C980B-F3AA-4673-9BAE-3BBCD5C33A82}" dt="2020-01-13T12:17:47.702" v="4" actId="20577"/>
        <pc:sldMkLst>
          <pc:docMk/>
          <pc:sldMk cId="3273567397" sldId="604"/>
        </pc:sldMkLst>
        <pc:spChg chg="mod">
          <ac:chgData name="Lisa Wikberg" userId="069a17bc-52ae-4ca2-b51f-cd4d55b7f17a" providerId="ADAL" clId="{189C980B-F3AA-4673-9BAE-3BBCD5C33A82}" dt="2020-01-13T12:17:47.702" v="4" actId="20577"/>
          <ac:spMkLst>
            <pc:docMk/>
            <pc:sldMk cId="3273567397" sldId="604"/>
            <ac:spMk id="9" creationId="{E40EBA94-D5D9-4ABF-9BD5-63FC0B7BBAA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0B834D31-2C73-4F77-91B3-28E3250BC0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32" b="12874"/>
          <a:stretch/>
        </p:blipFill>
        <p:spPr>
          <a:xfrm flipH="1">
            <a:off x="388786" y="0"/>
            <a:ext cx="11803214" cy="6858000"/>
          </a:xfrm>
          <a:prstGeom prst="rect">
            <a:avLst/>
          </a:prstGeom>
        </p:spPr>
      </p:pic>
      <p:sp>
        <p:nvSpPr>
          <p:cNvPr id="25" name="Parallélogramme 24">
            <a:extLst>
              <a:ext uri="{FF2B5EF4-FFF2-40B4-BE49-F238E27FC236}">
                <a16:creationId xmlns:a16="http://schemas.microsoft.com/office/drawing/2014/main" id="{95AF2FF4-59C5-47E4-81B6-4408F7A23D1D}"/>
              </a:ext>
            </a:extLst>
          </p:cNvPr>
          <p:cNvSpPr/>
          <p:nvPr userDrawn="1"/>
        </p:nvSpPr>
        <p:spPr>
          <a:xfrm>
            <a:off x="861806" y="0"/>
            <a:ext cx="7381444" cy="4662862"/>
          </a:xfrm>
          <a:prstGeom prst="parallelogram">
            <a:avLst>
              <a:gd name="adj" fmla="val 4930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Parallélogramme 26">
            <a:extLst>
              <a:ext uri="{FF2B5EF4-FFF2-40B4-BE49-F238E27FC236}">
                <a16:creationId xmlns:a16="http://schemas.microsoft.com/office/drawing/2014/main" id="{1940049A-42AA-47FF-A96C-9C8FBD4F0FC9}"/>
              </a:ext>
            </a:extLst>
          </p:cNvPr>
          <p:cNvSpPr/>
          <p:nvPr userDrawn="1"/>
        </p:nvSpPr>
        <p:spPr>
          <a:xfrm>
            <a:off x="3936416" y="-1"/>
            <a:ext cx="4406816" cy="6771177"/>
          </a:xfrm>
          <a:prstGeom prst="parallelogram">
            <a:avLst>
              <a:gd name="adj" fmla="val 789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Parallélogramme 27">
            <a:extLst>
              <a:ext uri="{FF2B5EF4-FFF2-40B4-BE49-F238E27FC236}">
                <a16:creationId xmlns:a16="http://schemas.microsoft.com/office/drawing/2014/main" id="{B8DE6880-B1C6-4856-9971-44DEE841EA1D}"/>
              </a:ext>
            </a:extLst>
          </p:cNvPr>
          <p:cNvSpPr/>
          <p:nvPr userDrawn="1"/>
        </p:nvSpPr>
        <p:spPr>
          <a:xfrm>
            <a:off x="1574216" y="-1"/>
            <a:ext cx="4406816" cy="6858001"/>
          </a:xfrm>
          <a:prstGeom prst="parallelogram">
            <a:avLst>
              <a:gd name="adj" fmla="val 7899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Parallélogramme 29">
            <a:extLst>
              <a:ext uri="{FF2B5EF4-FFF2-40B4-BE49-F238E27FC236}">
                <a16:creationId xmlns:a16="http://schemas.microsoft.com/office/drawing/2014/main" id="{4491B686-FB40-4854-8AD1-93E5A8108B71}"/>
              </a:ext>
            </a:extLst>
          </p:cNvPr>
          <p:cNvSpPr/>
          <p:nvPr userDrawn="1"/>
        </p:nvSpPr>
        <p:spPr>
          <a:xfrm>
            <a:off x="0" y="2480183"/>
            <a:ext cx="2730813" cy="3113410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Parallélogramme 30">
            <a:extLst>
              <a:ext uri="{FF2B5EF4-FFF2-40B4-BE49-F238E27FC236}">
                <a16:creationId xmlns:a16="http://schemas.microsoft.com/office/drawing/2014/main" id="{1B121121-CD17-4E85-ACBD-0664DCCF4000}"/>
              </a:ext>
            </a:extLst>
          </p:cNvPr>
          <p:cNvSpPr/>
          <p:nvPr userDrawn="1"/>
        </p:nvSpPr>
        <p:spPr>
          <a:xfrm flipH="1">
            <a:off x="-5469" y="5593592"/>
            <a:ext cx="1947679" cy="1264408"/>
          </a:xfrm>
          <a:prstGeom prst="parallelogram">
            <a:avLst>
              <a:gd name="adj" fmla="val 528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Parallélogramme 31">
            <a:extLst>
              <a:ext uri="{FF2B5EF4-FFF2-40B4-BE49-F238E27FC236}">
                <a16:creationId xmlns:a16="http://schemas.microsoft.com/office/drawing/2014/main" id="{9966B2B9-859E-41B9-B664-A2EA6F427FB1}"/>
              </a:ext>
            </a:extLst>
          </p:cNvPr>
          <p:cNvSpPr/>
          <p:nvPr userDrawn="1"/>
        </p:nvSpPr>
        <p:spPr>
          <a:xfrm>
            <a:off x="1" y="6304455"/>
            <a:ext cx="941180" cy="553545"/>
          </a:xfrm>
          <a:prstGeom prst="parallelogram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re 21">
            <a:extLst>
              <a:ext uri="{FF2B5EF4-FFF2-40B4-BE49-F238E27FC236}">
                <a16:creationId xmlns:a16="http://schemas.microsoft.com/office/drawing/2014/main" id="{413A9C16-334A-496D-83A2-365373E6288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42211" y="519787"/>
            <a:ext cx="5575050" cy="298231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Title of the</a:t>
            </a:r>
            <a:br>
              <a:rPr lang="fr-FR" dirty="0"/>
            </a:br>
            <a:r>
              <a:rPr lang="fr-FR" dirty="0"/>
              <a:t>presentation</a:t>
            </a:r>
            <a:endParaRPr lang="en-US" dirty="0"/>
          </a:p>
        </p:txBody>
      </p:sp>
      <p:sp>
        <p:nvSpPr>
          <p:cNvPr id="22" name="Espace réservé du texte 28">
            <a:extLst>
              <a:ext uri="{FF2B5EF4-FFF2-40B4-BE49-F238E27FC236}">
                <a16:creationId xmlns:a16="http://schemas.microsoft.com/office/drawing/2014/main" id="{DFCC3399-2944-43EC-BF2A-392EA9EE6C9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942211" y="3738111"/>
            <a:ext cx="2875213" cy="601663"/>
          </a:xfrm>
          <a:prstGeom prst="rect">
            <a:avLst/>
          </a:prstGeom>
        </p:spPr>
        <p:txBody>
          <a:bodyPr anchor="b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600" b="1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Person involved</a:t>
            </a:r>
            <a:endParaRPr lang="en-US" dirty="0"/>
          </a:p>
        </p:txBody>
      </p:sp>
      <p:sp>
        <p:nvSpPr>
          <p:cNvPr id="23" name="Espace réservé du texte 30">
            <a:extLst>
              <a:ext uri="{FF2B5EF4-FFF2-40B4-BE49-F238E27FC236}">
                <a16:creationId xmlns:a16="http://schemas.microsoft.com/office/drawing/2014/main" id="{5CDD37C0-D77F-41BB-B517-770C1B8904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942211" y="4354367"/>
            <a:ext cx="1358900" cy="428625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fr-FR" dirty="0"/>
              <a:t>01/01/2018</a:t>
            </a:r>
          </a:p>
        </p:txBody>
      </p:sp>
      <p:sp>
        <p:nvSpPr>
          <p:cNvPr id="18" name="Triangle isocèle 17">
            <a:extLst>
              <a:ext uri="{FF2B5EF4-FFF2-40B4-BE49-F238E27FC236}">
                <a16:creationId xmlns:a16="http://schemas.microsoft.com/office/drawing/2014/main" id="{FDC9F8E9-5094-4922-9A6F-BC710019D53D}"/>
              </a:ext>
            </a:extLst>
          </p:cNvPr>
          <p:cNvSpPr/>
          <p:nvPr userDrawn="1"/>
        </p:nvSpPr>
        <p:spPr>
          <a:xfrm rot="10800000">
            <a:off x="0" y="-1"/>
            <a:ext cx="2188754" cy="4426857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86E854-84B6-48E3-B1A8-BE67BAB8CED1}"/>
              </a:ext>
            </a:extLst>
          </p:cNvPr>
          <p:cNvGrpSpPr/>
          <p:nvPr userDrawn="1"/>
        </p:nvGrpSpPr>
        <p:grpSpPr>
          <a:xfrm>
            <a:off x="328470" y="446403"/>
            <a:ext cx="905244" cy="686096"/>
            <a:chOff x="5009258" y="2607169"/>
            <a:chExt cx="2168670" cy="1643663"/>
          </a:xfrm>
          <a:solidFill>
            <a:schemeClr val="bg1"/>
          </a:solidFill>
        </p:grpSpPr>
        <p:sp>
          <p:nvSpPr>
            <p:cNvPr id="4" name="Forme libre : forme 3">
              <a:extLst>
                <a:ext uri="{FF2B5EF4-FFF2-40B4-BE49-F238E27FC236}">
                  <a16:creationId xmlns:a16="http://schemas.microsoft.com/office/drawing/2014/main" id="{7D57D9FE-7DCA-49E5-AFA4-951A227F9042}"/>
                </a:ext>
              </a:extLst>
            </p:cNvPr>
            <p:cNvSpPr/>
            <p:nvPr/>
          </p:nvSpPr>
          <p:spPr>
            <a:xfrm>
              <a:off x="5358460" y="3147832"/>
              <a:ext cx="927194" cy="746572"/>
            </a:xfrm>
            <a:custGeom>
              <a:avLst/>
              <a:gdLst>
                <a:gd name="connsiteX0" fmla="*/ 7144 w 733425"/>
                <a:gd name="connsiteY0" fmla="*/ 7144 h 590550"/>
                <a:gd name="connsiteX1" fmla="*/ 731996 w 733425"/>
                <a:gd name="connsiteY1" fmla="*/ 590074 h 590550"/>
                <a:gd name="connsiteX2" fmla="*/ 369094 w 733425"/>
                <a:gd name="connsiteY2" fmla="*/ 714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425" h="590550">
                  <a:moveTo>
                    <a:pt x="7144" y="7144"/>
                  </a:moveTo>
                  <a:lnTo>
                    <a:pt x="731996" y="590074"/>
                  </a:lnTo>
                  <a:lnTo>
                    <a:pt x="3690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BCFF4D76-D779-4139-BF89-8D09530490C2}"/>
                </a:ext>
              </a:extLst>
            </p:cNvPr>
            <p:cNvSpPr/>
            <p:nvPr/>
          </p:nvSpPr>
          <p:spPr>
            <a:xfrm>
              <a:off x="5718501" y="2782974"/>
              <a:ext cx="758613" cy="602074"/>
            </a:xfrm>
            <a:custGeom>
              <a:avLst/>
              <a:gdLst>
                <a:gd name="connsiteX0" fmla="*/ 596741 w 600075"/>
                <a:gd name="connsiteY0" fmla="*/ 476726 h 476250"/>
                <a:gd name="connsiteX1" fmla="*/ 309086 w 600075"/>
                <a:gd name="connsiteY1" fmla="*/ 7144 h 476250"/>
                <a:gd name="connsiteX2" fmla="*/ 7144 w 600075"/>
                <a:gd name="connsiteY2" fmla="*/ 7144 h 476250"/>
                <a:gd name="connsiteX3" fmla="*/ 299561 w 600075"/>
                <a:gd name="connsiteY3" fmla="*/ 477679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476250">
                  <a:moveTo>
                    <a:pt x="596741" y="476726"/>
                  </a:moveTo>
                  <a:lnTo>
                    <a:pt x="309086" y="7144"/>
                  </a:lnTo>
                  <a:lnTo>
                    <a:pt x="7144" y="7144"/>
                  </a:lnTo>
                  <a:lnTo>
                    <a:pt x="299561" y="4776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6244228-FC6B-427F-AA61-ACDBA127BA5F}"/>
                </a:ext>
              </a:extLst>
            </p:cNvPr>
            <p:cNvSpPr/>
            <p:nvPr/>
          </p:nvSpPr>
          <p:spPr>
            <a:xfrm>
              <a:off x="6125503" y="2607169"/>
              <a:ext cx="385327" cy="337161"/>
            </a:xfrm>
            <a:custGeom>
              <a:avLst/>
              <a:gdLst>
                <a:gd name="connsiteX0" fmla="*/ 155734 w 304800"/>
                <a:gd name="connsiteY0" fmla="*/ 260509 h 266700"/>
                <a:gd name="connsiteX1" fmla="*/ 306229 w 304800"/>
                <a:gd name="connsiteY1" fmla="*/ 7144 h 266700"/>
                <a:gd name="connsiteX2" fmla="*/ 7144 w 304800"/>
                <a:gd name="connsiteY2" fmla="*/ 714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4800" h="266700">
                  <a:moveTo>
                    <a:pt x="155734" y="260509"/>
                  </a:moveTo>
                  <a:lnTo>
                    <a:pt x="306229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38938B91-CFFD-4E2F-B764-3304C102F920}"/>
                </a:ext>
              </a:extLst>
            </p:cNvPr>
            <p:cNvGrpSpPr/>
            <p:nvPr/>
          </p:nvGrpSpPr>
          <p:grpSpPr>
            <a:xfrm>
              <a:off x="5009258" y="4008797"/>
              <a:ext cx="2168670" cy="242035"/>
              <a:chOff x="5009258" y="4008797"/>
              <a:chExt cx="2168670" cy="242035"/>
            </a:xfrm>
            <a:grpFill/>
          </p:grpSpPr>
          <p:sp>
            <p:nvSpPr>
              <p:cNvPr id="8" name="Forme libre : forme 7">
                <a:extLst>
                  <a:ext uri="{FF2B5EF4-FFF2-40B4-BE49-F238E27FC236}">
                    <a16:creationId xmlns:a16="http://schemas.microsoft.com/office/drawing/2014/main" id="{8D339610-8F03-433E-9C0E-535641178776}"/>
                  </a:ext>
                </a:extLst>
              </p:cNvPr>
              <p:cNvSpPr/>
              <p:nvPr/>
            </p:nvSpPr>
            <p:spPr>
              <a:xfrm>
                <a:off x="5227209" y="4010002"/>
                <a:ext cx="240829" cy="240830"/>
              </a:xfrm>
              <a:custGeom>
                <a:avLst/>
                <a:gdLst>
                  <a:gd name="connsiteX0" fmla="*/ 99536 w 190500"/>
                  <a:gd name="connsiteY0" fmla="*/ 7144 h 190500"/>
                  <a:gd name="connsiteX1" fmla="*/ 7144 w 190500"/>
                  <a:gd name="connsiteY1" fmla="*/ 96679 h 190500"/>
                  <a:gd name="connsiteX2" fmla="*/ 99536 w 190500"/>
                  <a:gd name="connsiteY2" fmla="*/ 186214 h 190500"/>
                  <a:gd name="connsiteX3" fmla="*/ 191929 w 190500"/>
                  <a:gd name="connsiteY3" fmla="*/ 96679 h 190500"/>
                  <a:gd name="connsiteX4" fmla="*/ 99536 w 190500"/>
                  <a:gd name="connsiteY4" fmla="*/ 7144 h 190500"/>
                  <a:gd name="connsiteX5" fmla="*/ 99536 w 190500"/>
                  <a:gd name="connsiteY5" fmla="*/ 151924 h 190500"/>
                  <a:gd name="connsiteX6" fmla="*/ 46196 w 190500"/>
                  <a:gd name="connsiteY6" fmla="*/ 96679 h 190500"/>
                  <a:gd name="connsiteX7" fmla="*/ 99536 w 190500"/>
                  <a:gd name="connsiteY7" fmla="*/ 41434 h 190500"/>
                  <a:gd name="connsiteX8" fmla="*/ 152876 w 190500"/>
                  <a:gd name="connsiteY8" fmla="*/ 96679 h 190500"/>
                  <a:gd name="connsiteX9" fmla="*/ 99536 w 190500"/>
                  <a:gd name="connsiteY9" fmla="*/ 151924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0500" h="190500">
                    <a:moveTo>
                      <a:pt x="99536" y="7144"/>
                    </a:moveTo>
                    <a:cubicBezTo>
                      <a:pt x="46196" y="7144"/>
                      <a:pt x="7144" y="42386"/>
                      <a:pt x="7144" y="96679"/>
                    </a:cubicBezTo>
                    <a:cubicBezTo>
                      <a:pt x="7144" y="150971"/>
                      <a:pt x="46196" y="186214"/>
                      <a:pt x="99536" y="186214"/>
                    </a:cubicBezTo>
                    <a:cubicBezTo>
                      <a:pt x="152876" y="186214"/>
                      <a:pt x="191929" y="150971"/>
                      <a:pt x="191929" y="96679"/>
                    </a:cubicBezTo>
                    <a:cubicBezTo>
                      <a:pt x="191929" y="42386"/>
                      <a:pt x="152876" y="7144"/>
                      <a:pt x="99536" y="7144"/>
                    </a:cubicBezTo>
                    <a:moveTo>
                      <a:pt x="99536" y="151924"/>
                    </a:moveTo>
                    <a:cubicBezTo>
                      <a:pt x="67151" y="151924"/>
                      <a:pt x="46196" y="129064"/>
                      <a:pt x="46196" y="96679"/>
                    </a:cubicBezTo>
                    <a:cubicBezTo>
                      <a:pt x="46196" y="64294"/>
                      <a:pt x="67151" y="41434"/>
                      <a:pt x="99536" y="41434"/>
                    </a:cubicBezTo>
                    <a:cubicBezTo>
                      <a:pt x="131921" y="41434"/>
                      <a:pt x="152876" y="64294"/>
                      <a:pt x="152876" y="96679"/>
                    </a:cubicBezTo>
                    <a:cubicBezTo>
                      <a:pt x="152876" y="129064"/>
                      <a:pt x="131921" y="151924"/>
                      <a:pt x="99536" y="151924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" name="Forme libre : forme 8">
                <a:extLst>
                  <a:ext uri="{FF2B5EF4-FFF2-40B4-BE49-F238E27FC236}">
                    <a16:creationId xmlns:a16="http://schemas.microsoft.com/office/drawing/2014/main" id="{DA82251B-D277-44A3-BED0-2BFE40722432}"/>
                  </a:ext>
                </a:extLst>
              </p:cNvPr>
              <p:cNvSpPr/>
              <p:nvPr/>
            </p:nvSpPr>
            <p:spPr>
              <a:xfrm>
                <a:off x="5552329" y="4014818"/>
                <a:ext cx="180622" cy="228788"/>
              </a:xfrm>
              <a:custGeom>
                <a:avLst/>
                <a:gdLst>
                  <a:gd name="connsiteX0" fmla="*/ 104299 w 142875"/>
                  <a:gd name="connsiteY0" fmla="*/ 89059 h 180975"/>
                  <a:gd name="connsiteX1" fmla="*/ 104299 w 142875"/>
                  <a:gd name="connsiteY1" fmla="*/ 89059 h 180975"/>
                  <a:gd name="connsiteX2" fmla="*/ 133826 w 142875"/>
                  <a:gd name="connsiteY2" fmla="*/ 50959 h 180975"/>
                  <a:gd name="connsiteX3" fmla="*/ 70961 w 142875"/>
                  <a:gd name="connsiteY3" fmla="*/ 7144 h 180975"/>
                  <a:gd name="connsiteX4" fmla="*/ 7144 w 142875"/>
                  <a:gd name="connsiteY4" fmla="*/ 7144 h 180975"/>
                  <a:gd name="connsiteX5" fmla="*/ 7144 w 142875"/>
                  <a:gd name="connsiteY5" fmla="*/ 178594 h 180975"/>
                  <a:gd name="connsiteX6" fmla="*/ 77629 w 142875"/>
                  <a:gd name="connsiteY6" fmla="*/ 178594 h 180975"/>
                  <a:gd name="connsiteX7" fmla="*/ 142399 w 142875"/>
                  <a:gd name="connsiteY7" fmla="*/ 130969 h 180975"/>
                  <a:gd name="connsiteX8" fmla="*/ 104299 w 142875"/>
                  <a:gd name="connsiteY8" fmla="*/ 89059 h 180975"/>
                  <a:gd name="connsiteX9" fmla="*/ 44291 w 142875"/>
                  <a:gd name="connsiteY9" fmla="*/ 39529 h 180975"/>
                  <a:gd name="connsiteX10" fmla="*/ 70009 w 142875"/>
                  <a:gd name="connsiteY10" fmla="*/ 39529 h 180975"/>
                  <a:gd name="connsiteX11" fmla="*/ 95726 w 142875"/>
                  <a:gd name="connsiteY11" fmla="*/ 57626 h 180975"/>
                  <a:gd name="connsiteX12" fmla="*/ 71914 w 142875"/>
                  <a:gd name="connsiteY12" fmla="*/ 76676 h 180975"/>
                  <a:gd name="connsiteX13" fmla="*/ 44291 w 142875"/>
                  <a:gd name="connsiteY13" fmla="*/ 76676 h 180975"/>
                  <a:gd name="connsiteX14" fmla="*/ 44291 w 142875"/>
                  <a:gd name="connsiteY14" fmla="*/ 39529 h 180975"/>
                  <a:gd name="connsiteX15" fmla="*/ 78581 w 142875"/>
                  <a:gd name="connsiteY15" fmla="*/ 147161 h 180975"/>
                  <a:gd name="connsiteX16" fmla="*/ 44291 w 142875"/>
                  <a:gd name="connsiteY16" fmla="*/ 147161 h 180975"/>
                  <a:gd name="connsiteX17" fmla="*/ 44291 w 142875"/>
                  <a:gd name="connsiteY17" fmla="*/ 108109 h 180975"/>
                  <a:gd name="connsiteX18" fmla="*/ 72866 w 142875"/>
                  <a:gd name="connsiteY18" fmla="*/ 108109 h 180975"/>
                  <a:gd name="connsiteX19" fmla="*/ 103346 w 142875"/>
                  <a:gd name="connsiteY19" fmla="*/ 127159 h 180975"/>
                  <a:gd name="connsiteX20" fmla="*/ 78581 w 142875"/>
                  <a:gd name="connsiteY20" fmla="*/ 147161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2875" h="180975">
                    <a:moveTo>
                      <a:pt x="104299" y="89059"/>
                    </a:moveTo>
                    <a:lnTo>
                      <a:pt x="104299" y="89059"/>
                    </a:lnTo>
                    <a:cubicBezTo>
                      <a:pt x="122396" y="83344"/>
                      <a:pt x="133826" y="70009"/>
                      <a:pt x="133826" y="50959"/>
                    </a:cubicBezTo>
                    <a:cubicBezTo>
                      <a:pt x="133826" y="13811"/>
                      <a:pt x="101441" y="7144"/>
                      <a:pt x="70961" y="7144"/>
                    </a:cubicBezTo>
                    <a:lnTo>
                      <a:pt x="7144" y="7144"/>
                    </a:lnTo>
                    <a:lnTo>
                      <a:pt x="7144" y="178594"/>
                    </a:lnTo>
                    <a:lnTo>
                      <a:pt x="77629" y="178594"/>
                    </a:lnTo>
                    <a:cubicBezTo>
                      <a:pt x="108109" y="178594"/>
                      <a:pt x="142399" y="167164"/>
                      <a:pt x="142399" y="130969"/>
                    </a:cubicBezTo>
                    <a:cubicBezTo>
                      <a:pt x="141446" y="109061"/>
                      <a:pt x="126206" y="91916"/>
                      <a:pt x="104299" y="89059"/>
                    </a:cubicBezTo>
                    <a:moveTo>
                      <a:pt x="44291" y="39529"/>
                    </a:moveTo>
                    <a:lnTo>
                      <a:pt x="70009" y="39529"/>
                    </a:lnTo>
                    <a:cubicBezTo>
                      <a:pt x="81439" y="39529"/>
                      <a:pt x="95726" y="43339"/>
                      <a:pt x="95726" y="57626"/>
                    </a:cubicBezTo>
                    <a:cubicBezTo>
                      <a:pt x="95726" y="70961"/>
                      <a:pt x="83344" y="76676"/>
                      <a:pt x="71914" y="76676"/>
                    </a:cubicBezTo>
                    <a:lnTo>
                      <a:pt x="44291" y="76676"/>
                    </a:lnTo>
                    <a:lnTo>
                      <a:pt x="44291" y="39529"/>
                    </a:lnTo>
                    <a:close/>
                    <a:moveTo>
                      <a:pt x="78581" y="147161"/>
                    </a:moveTo>
                    <a:lnTo>
                      <a:pt x="44291" y="147161"/>
                    </a:lnTo>
                    <a:lnTo>
                      <a:pt x="44291" y="108109"/>
                    </a:lnTo>
                    <a:lnTo>
                      <a:pt x="72866" y="108109"/>
                    </a:lnTo>
                    <a:cubicBezTo>
                      <a:pt x="85249" y="108109"/>
                      <a:pt x="103346" y="110966"/>
                      <a:pt x="103346" y="127159"/>
                    </a:cubicBezTo>
                    <a:cubicBezTo>
                      <a:pt x="103346" y="141446"/>
                      <a:pt x="90011" y="147161"/>
                      <a:pt x="78581" y="147161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0" name="Forme libre : forme 9">
                <a:extLst>
                  <a:ext uri="{FF2B5EF4-FFF2-40B4-BE49-F238E27FC236}">
                    <a16:creationId xmlns:a16="http://schemas.microsoft.com/office/drawing/2014/main" id="{A8CC60C2-3E66-4BF4-B358-0BD0F0C1A496}"/>
                  </a:ext>
                </a:extLst>
              </p:cNvPr>
              <p:cNvSpPr/>
              <p:nvPr/>
            </p:nvSpPr>
            <p:spPr>
              <a:xfrm>
                <a:off x="6050846" y="4014818"/>
                <a:ext cx="168581" cy="228788"/>
              </a:xfrm>
              <a:custGeom>
                <a:avLst/>
                <a:gdLst>
                  <a:gd name="connsiteX0" fmla="*/ 45244 w 133350"/>
                  <a:gd name="connsiteY0" fmla="*/ 109061 h 180975"/>
                  <a:gd name="connsiteX1" fmla="*/ 118586 w 133350"/>
                  <a:gd name="connsiteY1" fmla="*/ 109061 h 180975"/>
                  <a:gd name="connsiteX2" fmla="*/ 118586 w 133350"/>
                  <a:gd name="connsiteY2" fmla="*/ 73819 h 180975"/>
                  <a:gd name="connsiteX3" fmla="*/ 45244 w 133350"/>
                  <a:gd name="connsiteY3" fmla="*/ 73819 h 180975"/>
                  <a:gd name="connsiteX4" fmla="*/ 45244 w 133350"/>
                  <a:gd name="connsiteY4" fmla="*/ 42386 h 180975"/>
                  <a:gd name="connsiteX5" fmla="*/ 123349 w 133350"/>
                  <a:gd name="connsiteY5" fmla="*/ 42386 h 180975"/>
                  <a:gd name="connsiteX6" fmla="*/ 123349 w 133350"/>
                  <a:gd name="connsiteY6" fmla="*/ 7144 h 180975"/>
                  <a:gd name="connsiteX7" fmla="*/ 7144 w 133350"/>
                  <a:gd name="connsiteY7" fmla="*/ 7144 h 180975"/>
                  <a:gd name="connsiteX8" fmla="*/ 7144 w 133350"/>
                  <a:gd name="connsiteY8" fmla="*/ 178594 h 180975"/>
                  <a:gd name="connsiteX9" fmla="*/ 128111 w 133350"/>
                  <a:gd name="connsiteY9" fmla="*/ 178594 h 180975"/>
                  <a:gd name="connsiteX10" fmla="*/ 128111 w 133350"/>
                  <a:gd name="connsiteY10" fmla="*/ 144304 h 180975"/>
                  <a:gd name="connsiteX11" fmla="*/ 45244 w 133350"/>
                  <a:gd name="connsiteY11" fmla="*/ 14430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350" h="180975">
                    <a:moveTo>
                      <a:pt x="45244" y="109061"/>
                    </a:moveTo>
                    <a:lnTo>
                      <a:pt x="118586" y="109061"/>
                    </a:lnTo>
                    <a:lnTo>
                      <a:pt x="118586" y="73819"/>
                    </a:lnTo>
                    <a:lnTo>
                      <a:pt x="45244" y="73819"/>
                    </a:lnTo>
                    <a:lnTo>
                      <a:pt x="45244" y="42386"/>
                    </a:lnTo>
                    <a:lnTo>
                      <a:pt x="123349" y="42386"/>
                    </a:lnTo>
                    <a:lnTo>
                      <a:pt x="123349" y="7144"/>
                    </a:lnTo>
                    <a:lnTo>
                      <a:pt x="7144" y="7144"/>
                    </a:lnTo>
                    <a:lnTo>
                      <a:pt x="7144" y="178594"/>
                    </a:lnTo>
                    <a:lnTo>
                      <a:pt x="128111" y="178594"/>
                    </a:lnTo>
                    <a:lnTo>
                      <a:pt x="128111" y="144304"/>
                    </a:lnTo>
                    <a:lnTo>
                      <a:pt x="45244" y="1443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BC091F81-305A-46D0-B9FF-354493197F77}"/>
                  </a:ext>
                </a:extLst>
              </p:cNvPr>
              <p:cNvSpPr/>
              <p:nvPr/>
            </p:nvSpPr>
            <p:spPr>
              <a:xfrm>
                <a:off x="6526483" y="4008797"/>
                <a:ext cx="168581" cy="240830"/>
              </a:xfrm>
              <a:custGeom>
                <a:avLst/>
                <a:gdLst>
                  <a:gd name="connsiteX0" fmla="*/ 51911 w 133350"/>
                  <a:gd name="connsiteY0" fmla="*/ 60484 h 190500"/>
                  <a:gd name="connsiteX1" fmla="*/ 77629 w 133350"/>
                  <a:gd name="connsiteY1" fmla="*/ 42386 h 190500"/>
                  <a:gd name="connsiteX2" fmla="*/ 105251 w 133350"/>
                  <a:gd name="connsiteY2" fmla="*/ 53816 h 190500"/>
                  <a:gd name="connsiteX3" fmla="*/ 130969 w 133350"/>
                  <a:gd name="connsiteY3" fmla="*/ 25241 h 190500"/>
                  <a:gd name="connsiteX4" fmla="*/ 78581 w 133350"/>
                  <a:gd name="connsiteY4" fmla="*/ 7144 h 190500"/>
                  <a:gd name="connsiteX5" fmla="*/ 12859 w 133350"/>
                  <a:gd name="connsiteY5" fmla="*/ 62389 h 190500"/>
                  <a:gd name="connsiteX6" fmla="*/ 92869 w 133350"/>
                  <a:gd name="connsiteY6" fmla="*/ 133826 h 190500"/>
                  <a:gd name="connsiteX7" fmla="*/ 67151 w 133350"/>
                  <a:gd name="connsiteY7" fmla="*/ 151924 h 190500"/>
                  <a:gd name="connsiteX8" fmla="*/ 33814 w 133350"/>
                  <a:gd name="connsiteY8" fmla="*/ 135731 h 190500"/>
                  <a:gd name="connsiteX9" fmla="*/ 7144 w 133350"/>
                  <a:gd name="connsiteY9" fmla="*/ 165259 h 190500"/>
                  <a:gd name="connsiteX10" fmla="*/ 64294 w 133350"/>
                  <a:gd name="connsiteY10" fmla="*/ 187166 h 190500"/>
                  <a:gd name="connsiteX11" fmla="*/ 130016 w 133350"/>
                  <a:gd name="connsiteY11" fmla="*/ 130969 h 190500"/>
                  <a:gd name="connsiteX12" fmla="*/ 51911 w 133350"/>
                  <a:gd name="connsiteY12" fmla="*/ 60484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350" h="190500">
                    <a:moveTo>
                      <a:pt x="51911" y="60484"/>
                    </a:moveTo>
                    <a:cubicBezTo>
                      <a:pt x="51911" y="48101"/>
                      <a:pt x="66199" y="42386"/>
                      <a:pt x="77629" y="42386"/>
                    </a:cubicBezTo>
                    <a:cubicBezTo>
                      <a:pt x="87154" y="42386"/>
                      <a:pt x="98584" y="46196"/>
                      <a:pt x="105251" y="53816"/>
                    </a:cubicBezTo>
                    <a:lnTo>
                      <a:pt x="130969" y="25241"/>
                    </a:lnTo>
                    <a:cubicBezTo>
                      <a:pt x="116681" y="12859"/>
                      <a:pt x="97631" y="7144"/>
                      <a:pt x="78581" y="7144"/>
                    </a:cubicBezTo>
                    <a:cubicBezTo>
                      <a:pt x="45244" y="7144"/>
                      <a:pt x="12859" y="26194"/>
                      <a:pt x="12859" y="62389"/>
                    </a:cubicBezTo>
                    <a:cubicBezTo>
                      <a:pt x="12859" y="119539"/>
                      <a:pt x="92869" y="102394"/>
                      <a:pt x="92869" y="133826"/>
                    </a:cubicBezTo>
                    <a:cubicBezTo>
                      <a:pt x="92869" y="146209"/>
                      <a:pt x="79534" y="151924"/>
                      <a:pt x="67151" y="151924"/>
                    </a:cubicBezTo>
                    <a:cubicBezTo>
                      <a:pt x="54769" y="151924"/>
                      <a:pt x="42386" y="146209"/>
                      <a:pt x="33814" y="135731"/>
                    </a:cubicBezTo>
                    <a:lnTo>
                      <a:pt x="7144" y="165259"/>
                    </a:lnTo>
                    <a:cubicBezTo>
                      <a:pt x="23336" y="180499"/>
                      <a:pt x="42386" y="187166"/>
                      <a:pt x="64294" y="187166"/>
                    </a:cubicBezTo>
                    <a:cubicBezTo>
                      <a:pt x="99536" y="187166"/>
                      <a:pt x="130016" y="169069"/>
                      <a:pt x="130016" y="130969"/>
                    </a:cubicBezTo>
                    <a:cubicBezTo>
                      <a:pt x="130969" y="71914"/>
                      <a:pt x="51911" y="91916"/>
                      <a:pt x="51911" y="60484"/>
                    </a:cubicBezTo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BDB7AA89-024C-4EF8-8B63-057CA0176353}"/>
                  </a:ext>
                </a:extLst>
              </p:cNvPr>
              <p:cNvSpPr/>
              <p:nvPr/>
            </p:nvSpPr>
            <p:spPr>
              <a:xfrm>
                <a:off x="6774538" y="4014818"/>
                <a:ext cx="168581" cy="228788"/>
              </a:xfrm>
              <a:custGeom>
                <a:avLst/>
                <a:gdLst>
                  <a:gd name="connsiteX0" fmla="*/ 45244 w 133350"/>
                  <a:gd name="connsiteY0" fmla="*/ 109061 h 180975"/>
                  <a:gd name="connsiteX1" fmla="*/ 119539 w 133350"/>
                  <a:gd name="connsiteY1" fmla="*/ 109061 h 180975"/>
                  <a:gd name="connsiteX2" fmla="*/ 119539 w 133350"/>
                  <a:gd name="connsiteY2" fmla="*/ 73819 h 180975"/>
                  <a:gd name="connsiteX3" fmla="*/ 45244 w 133350"/>
                  <a:gd name="connsiteY3" fmla="*/ 73819 h 180975"/>
                  <a:gd name="connsiteX4" fmla="*/ 45244 w 133350"/>
                  <a:gd name="connsiteY4" fmla="*/ 42386 h 180975"/>
                  <a:gd name="connsiteX5" fmla="*/ 123349 w 133350"/>
                  <a:gd name="connsiteY5" fmla="*/ 42386 h 180975"/>
                  <a:gd name="connsiteX6" fmla="*/ 123349 w 133350"/>
                  <a:gd name="connsiteY6" fmla="*/ 7144 h 180975"/>
                  <a:gd name="connsiteX7" fmla="*/ 7144 w 133350"/>
                  <a:gd name="connsiteY7" fmla="*/ 7144 h 180975"/>
                  <a:gd name="connsiteX8" fmla="*/ 7144 w 133350"/>
                  <a:gd name="connsiteY8" fmla="*/ 178594 h 180975"/>
                  <a:gd name="connsiteX9" fmla="*/ 128111 w 133350"/>
                  <a:gd name="connsiteY9" fmla="*/ 178594 h 180975"/>
                  <a:gd name="connsiteX10" fmla="*/ 128111 w 133350"/>
                  <a:gd name="connsiteY10" fmla="*/ 144304 h 180975"/>
                  <a:gd name="connsiteX11" fmla="*/ 45244 w 133350"/>
                  <a:gd name="connsiteY11" fmla="*/ 14430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350" h="180975">
                    <a:moveTo>
                      <a:pt x="45244" y="109061"/>
                    </a:moveTo>
                    <a:lnTo>
                      <a:pt x="119539" y="109061"/>
                    </a:lnTo>
                    <a:lnTo>
                      <a:pt x="119539" y="73819"/>
                    </a:lnTo>
                    <a:lnTo>
                      <a:pt x="45244" y="73819"/>
                    </a:lnTo>
                    <a:lnTo>
                      <a:pt x="45244" y="42386"/>
                    </a:lnTo>
                    <a:lnTo>
                      <a:pt x="123349" y="42386"/>
                    </a:lnTo>
                    <a:lnTo>
                      <a:pt x="123349" y="7144"/>
                    </a:lnTo>
                    <a:lnTo>
                      <a:pt x="7144" y="7144"/>
                    </a:lnTo>
                    <a:lnTo>
                      <a:pt x="7144" y="178594"/>
                    </a:lnTo>
                    <a:lnTo>
                      <a:pt x="128111" y="178594"/>
                    </a:lnTo>
                    <a:lnTo>
                      <a:pt x="128111" y="144304"/>
                    </a:lnTo>
                    <a:lnTo>
                      <a:pt x="45244" y="1443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" name="Forme libre : forme 12">
                <a:extLst>
                  <a:ext uri="{FF2B5EF4-FFF2-40B4-BE49-F238E27FC236}">
                    <a16:creationId xmlns:a16="http://schemas.microsoft.com/office/drawing/2014/main" id="{642B8757-3A45-4A00-970D-0562741755F6}"/>
                  </a:ext>
                </a:extLst>
              </p:cNvPr>
              <p:cNvSpPr/>
              <p:nvPr/>
            </p:nvSpPr>
            <p:spPr>
              <a:xfrm>
                <a:off x="5806403" y="4014818"/>
                <a:ext cx="180622" cy="228788"/>
              </a:xfrm>
              <a:custGeom>
                <a:avLst/>
                <a:gdLst>
                  <a:gd name="connsiteX0" fmla="*/ 7144 w 142875"/>
                  <a:gd name="connsiteY0" fmla="*/ 40481 h 180975"/>
                  <a:gd name="connsiteX1" fmla="*/ 53816 w 142875"/>
                  <a:gd name="connsiteY1" fmla="*/ 40481 h 180975"/>
                  <a:gd name="connsiteX2" fmla="*/ 53816 w 142875"/>
                  <a:gd name="connsiteY2" fmla="*/ 40481 h 180975"/>
                  <a:gd name="connsiteX3" fmla="*/ 53816 w 142875"/>
                  <a:gd name="connsiteY3" fmla="*/ 178594 h 180975"/>
                  <a:gd name="connsiteX4" fmla="*/ 93821 w 142875"/>
                  <a:gd name="connsiteY4" fmla="*/ 178594 h 180975"/>
                  <a:gd name="connsiteX5" fmla="*/ 93821 w 142875"/>
                  <a:gd name="connsiteY5" fmla="*/ 40481 h 180975"/>
                  <a:gd name="connsiteX6" fmla="*/ 93821 w 142875"/>
                  <a:gd name="connsiteY6" fmla="*/ 40481 h 180975"/>
                  <a:gd name="connsiteX7" fmla="*/ 140494 w 142875"/>
                  <a:gd name="connsiteY7" fmla="*/ 40481 h 180975"/>
                  <a:gd name="connsiteX8" fmla="*/ 140494 w 142875"/>
                  <a:gd name="connsiteY8" fmla="*/ 7144 h 180975"/>
                  <a:gd name="connsiteX9" fmla="*/ 7144 w 142875"/>
                  <a:gd name="connsiteY9" fmla="*/ 714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75" h="180975">
                    <a:moveTo>
                      <a:pt x="7144" y="40481"/>
                    </a:moveTo>
                    <a:lnTo>
                      <a:pt x="53816" y="40481"/>
                    </a:lnTo>
                    <a:lnTo>
                      <a:pt x="53816" y="40481"/>
                    </a:lnTo>
                    <a:lnTo>
                      <a:pt x="53816" y="178594"/>
                    </a:lnTo>
                    <a:lnTo>
                      <a:pt x="93821" y="178594"/>
                    </a:lnTo>
                    <a:lnTo>
                      <a:pt x="93821" y="40481"/>
                    </a:lnTo>
                    <a:lnTo>
                      <a:pt x="93821" y="40481"/>
                    </a:lnTo>
                    <a:lnTo>
                      <a:pt x="140494" y="40481"/>
                    </a:lnTo>
                    <a:lnTo>
                      <a:pt x="140494" y="7144"/>
                    </a:lnTo>
                    <a:lnTo>
                      <a:pt x="7144" y="714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70CA12A0-AEFF-4EC1-9150-103A8CA3CAF0}"/>
                  </a:ext>
                </a:extLst>
              </p:cNvPr>
              <p:cNvSpPr/>
              <p:nvPr/>
            </p:nvSpPr>
            <p:spPr>
              <a:xfrm>
                <a:off x="6997306" y="4014818"/>
                <a:ext cx="180622" cy="228788"/>
              </a:xfrm>
              <a:custGeom>
                <a:avLst/>
                <a:gdLst>
                  <a:gd name="connsiteX0" fmla="*/ 96679 w 142875"/>
                  <a:gd name="connsiteY0" fmla="*/ 106204 h 180975"/>
                  <a:gd name="connsiteX1" fmla="*/ 133826 w 142875"/>
                  <a:gd name="connsiteY1" fmla="*/ 59531 h 180975"/>
                  <a:gd name="connsiteX2" fmla="*/ 69056 w 142875"/>
                  <a:gd name="connsiteY2" fmla="*/ 7144 h 180975"/>
                  <a:gd name="connsiteX3" fmla="*/ 7144 w 142875"/>
                  <a:gd name="connsiteY3" fmla="*/ 7144 h 180975"/>
                  <a:gd name="connsiteX4" fmla="*/ 23336 w 142875"/>
                  <a:gd name="connsiteY4" fmla="*/ 39529 h 180975"/>
                  <a:gd name="connsiteX5" fmla="*/ 40481 w 142875"/>
                  <a:gd name="connsiteY5" fmla="*/ 39529 h 180975"/>
                  <a:gd name="connsiteX6" fmla="*/ 40481 w 142875"/>
                  <a:gd name="connsiteY6" fmla="*/ 39529 h 180975"/>
                  <a:gd name="connsiteX7" fmla="*/ 65246 w 142875"/>
                  <a:gd name="connsiteY7" fmla="*/ 39529 h 180975"/>
                  <a:gd name="connsiteX8" fmla="*/ 94774 w 142875"/>
                  <a:gd name="connsiteY8" fmla="*/ 59531 h 180975"/>
                  <a:gd name="connsiteX9" fmla="*/ 63341 w 142875"/>
                  <a:gd name="connsiteY9" fmla="*/ 78581 h 180975"/>
                  <a:gd name="connsiteX10" fmla="*/ 43339 w 142875"/>
                  <a:gd name="connsiteY10" fmla="*/ 78581 h 180975"/>
                  <a:gd name="connsiteX11" fmla="*/ 95726 w 142875"/>
                  <a:gd name="connsiteY11" fmla="*/ 178594 h 180975"/>
                  <a:gd name="connsiteX12" fmla="*/ 141446 w 142875"/>
                  <a:gd name="connsiteY12" fmla="*/ 178594 h 180975"/>
                  <a:gd name="connsiteX13" fmla="*/ 96679 w 142875"/>
                  <a:gd name="connsiteY13" fmla="*/ 10620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2875" h="180975">
                    <a:moveTo>
                      <a:pt x="96679" y="106204"/>
                    </a:moveTo>
                    <a:cubicBezTo>
                      <a:pt x="120491" y="101441"/>
                      <a:pt x="133826" y="83344"/>
                      <a:pt x="133826" y="59531"/>
                    </a:cubicBezTo>
                    <a:cubicBezTo>
                      <a:pt x="133826" y="19526"/>
                      <a:pt x="104299" y="7144"/>
                      <a:pt x="69056" y="7144"/>
                    </a:cubicBezTo>
                    <a:lnTo>
                      <a:pt x="7144" y="7144"/>
                    </a:lnTo>
                    <a:lnTo>
                      <a:pt x="23336" y="39529"/>
                    </a:lnTo>
                    <a:lnTo>
                      <a:pt x="40481" y="39529"/>
                    </a:lnTo>
                    <a:lnTo>
                      <a:pt x="40481" y="39529"/>
                    </a:lnTo>
                    <a:lnTo>
                      <a:pt x="65246" y="39529"/>
                    </a:lnTo>
                    <a:cubicBezTo>
                      <a:pt x="78581" y="39529"/>
                      <a:pt x="94774" y="42386"/>
                      <a:pt x="94774" y="59531"/>
                    </a:cubicBezTo>
                    <a:cubicBezTo>
                      <a:pt x="94774" y="78581"/>
                      <a:pt x="76676" y="78581"/>
                      <a:pt x="63341" y="78581"/>
                    </a:cubicBezTo>
                    <a:lnTo>
                      <a:pt x="43339" y="78581"/>
                    </a:lnTo>
                    <a:lnTo>
                      <a:pt x="95726" y="178594"/>
                    </a:lnTo>
                    <a:lnTo>
                      <a:pt x="141446" y="178594"/>
                    </a:lnTo>
                    <a:lnTo>
                      <a:pt x="96679" y="10620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" name="Forme libre : forme 14">
                <a:extLst>
                  <a:ext uri="{FF2B5EF4-FFF2-40B4-BE49-F238E27FC236}">
                    <a16:creationId xmlns:a16="http://schemas.microsoft.com/office/drawing/2014/main" id="{24070B96-7D09-4A1B-84D4-FE207EBEE362}"/>
                  </a:ext>
                </a:extLst>
              </p:cNvPr>
              <p:cNvSpPr/>
              <p:nvPr/>
            </p:nvSpPr>
            <p:spPr>
              <a:xfrm>
                <a:off x="5009258" y="4014818"/>
                <a:ext cx="144498" cy="228788"/>
              </a:xfrm>
              <a:custGeom>
                <a:avLst/>
                <a:gdLst>
                  <a:gd name="connsiteX0" fmla="*/ 74771 w 114300"/>
                  <a:gd name="connsiteY0" fmla="*/ 114776 h 180975"/>
                  <a:gd name="connsiteX1" fmla="*/ 57626 w 114300"/>
                  <a:gd name="connsiteY1" fmla="*/ 146209 h 180975"/>
                  <a:gd name="connsiteX2" fmla="*/ 41434 w 114300"/>
                  <a:gd name="connsiteY2" fmla="*/ 131921 h 180975"/>
                  <a:gd name="connsiteX3" fmla="*/ 7144 w 114300"/>
                  <a:gd name="connsiteY3" fmla="*/ 139541 h 180975"/>
                  <a:gd name="connsiteX4" fmla="*/ 58579 w 114300"/>
                  <a:gd name="connsiteY4" fmla="*/ 178594 h 180975"/>
                  <a:gd name="connsiteX5" fmla="*/ 111919 w 114300"/>
                  <a:gd name="connsiteY5" fmla="*/ 118586 h 180975"/>
                  <a:gd name="connsiteX6" fmla="*/ 111919 w 114300"/>
                  <a:gd name="connsiteY6" fmla="*/ 7144 h 180975"/>
                  <a:gd name="connsiteX7" fmla="*/ 74771 w 114300"/>
                  <a:gd name="connsiteY7" fmla="*/ 7144 h 180975"/>
                  <a:gd name="connsiteX8" fmla="*/ 74771 w 114300"/>
                  <a:gd name="connsiteY8" fmla="*/ 114776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300" h="180975">
                    <a:moveTo>
                      <a:pt x="74771" y="114776"/>
                    </a:moveTo>
                    <a:cubicBezTo>
                      <a:pt x="74771" y="127159"/>
                      <a:pt x="74771" y="146209"/>
                      <a:pt x="57626" y="146209"/>
                    </a:cubicBezTo>
                    <a:cubicBezTo>
                      <a:pt x="50006" y="146209"/>
                      <a:pt x="42386" y="139541"/>
                      <a:pt x="41434" y="131921"/>
                    </a:cubicBezTo>
                    <a:lnTo>
                      <a:pt x="7144" y="139541"/>
                    </a:lnTo>
                    <a:cubicBezTo>
                      <a:pt x="12859" y="166211"/>
                      <a:pt x="31909" y="178594"/>
                      <a:pt x="58579" y="178594"/>
                    </a:cubicBezTo>
                    <a:cubicBezTo>
                      <a:pt x="104299" y="178594"/>
                      <a:pt x="111919" y="149066"/>
                      <a:pt x="111919" y="118586"/>
                    </a:cubicBezTo>
                    <a:lnTo>
                      <a:pt x="111919" y="7144"/>
                    </a:lnTo>
                    <a:lnTo>
                      <a:pt x="74771" y="7144"/>
                    </a:lnTo>
                    <a:lnTo>
                      <a:pt x="74771" y="114776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" name="Forme libre : forme 15">
                <a:extLst>
                  <a:ext uri="{FF2B5EF4-FFF2-40B4-BE49-F238E27FC236}">
                    <a16:creationId xmlns:a16="http://schemas.microsoft.com/office/drawing/2014/main" id="{9859EE2D-AB18-4D1E-BBF3-5130B8B35104}"/>
                  </a:ext>
                </a:extLst>
              </p:cNvPr>
              <p:cNvSpPr/>
              <p:nvPr/>
            </p:nvSpPr>
            <p:spPr>
              <a:xfrm>
                <a:off x="6297695" y="4014818"/>
                <a:ext cx="192664" cy="228788"/>
              </a:xfrm>
              <a:custGeom>
                <a:avLst/>
                <a:gdLst>
                  <a:gd name="connsiteX0" fmla="*/ 17621 w 152400"/>
                  <a:gd name="connsiteY0" fmla="*/ 7144 h 180975"/>
                  <a:gd name="connsiteX1" fmla="*/ 70961 w 152400"/>
                  <a:gd name="connsiteY1" fmla="*/ 110014 h 180975"/>
                  <a:gd name="connsiteX2" fmla="*/ 7144 w 152400"/>
                  <a:gd name="connsiteY2" fmla="*/ 110014 h 180975"/>
                  <a:gd name="connsiteX3" fmla="*/ 7144 w 152400"/>
                  <a:gd name="connsiteY3" fmla="*/ 144304 h 180975"/>
                  <a:gd name="connsiteX4" fmla="*/ 88106 w 152400"/>
                  <a:gd name="connsiteY4" fmla="*/ 144304 h 180975"/>
                  <a:gd name="connsiteX5" fmla="*/ 106204 w 152400"/>
                  <a:gd name="connsiteY5" fmla="*/ 178594 h 180975"/>
                  <a:gd name="connsiteX6" fmla="*/ 151924 w 152400"/>
                  <a:gd name="connsiteY6" fmla="*/ 178594 h 180975"/>
                  <a:gd name="connsiteX7" fmla="*/ 63341 w 152400"/>
                  <a:gd name="connsiteY7" fmla="*/ 714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2400" h="180975">
                    <a:moveTo>
                      <a:pt x="17621" y="7144"/>
                    </a:moveTo>
                    <a:lnTo>
                      <a:pt x="70961" y="110014"/>
                    </a:lnTo>
                    <a:lnTo>
                      <a:pt x="7144" y="110014"/>
                    </a:lnTo>
                    <a:lnTo>
                      <a:pt x="7144" y="144304"/>
                    </a:lnTo>
                    <a:lnTo>
                      <a:pt x="88106" y="144304"/>
                    </a:lnTo>
                    <a:lnTo>
                      <a:pt x="106204" y="178594"/>
                    </a:lnTo>
                    <a:lnTo>
                      <a:pt x="151924" y="178594"/>
                    </a:lnTo>
                    <a:lnTo>
                      <a:pt x="63341" y="7144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327372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row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orme libre : forme 51">
            <a:extLst>
              <a:ext uri="{FF2B5EF4-FFF2-40B4-BE49-F238E27FC236}">
                <a16:creationId xmlns:a16="http://schemas.microsoft.com/office/drawing/2014/main" id="{43608866-00C3-4DBD-B565-EE34D0D37F9F}"/>
              </a:ext>
            </a:extLst>
          </p:cNvPr>
          <p:cNvSpPr/>
          <p:nvPr userDrawn="1"/>
        </p:nvSpPr>
        <p:spPr>
          <a:xfrm>
            <a:off x="9124949" y="-1"/>
            <a:ext cx="3067049" cy="6857999"/>
          </a:xfrm>
          <a:custGeom>
            <a:avLst/>
            <a:gdLst>
              <a:gd name="connsiteX0" fmla="*/ 2511880 w 9335760"/>
              <a:gd name="connsiteY0" fmla="*/ 0 h 6857999"/>
              <a:gd name="connsiteX1" fmla="*/ 9335760 w 9335760"/>
              <a:gd name="connsiteY1" fmla="*/ 0 h 6857999"/>
              <a:gd name="connsiteX2" fmla="*/ 9335760 w 9335760"/>
              <a:gd name="connsiteY2" fmla="*/ 6857999 h 6857999"/>
              <a:gd name="connsiteX3" fmla="*/ 0 w 9335760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35760" h="6857999">
                <a:moveTo>
                  <a:pt x="2511880" y="0"/>
                </a:moveTo>
                <a:lnTo>
                  <a:pt x="9335760" y="0"/>
                </a:lnTo>
                <a:lnTo>
                  <a:pt x="933576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Parallélogramme 24">
            <a:extLst>
              <a:ext uri="{FF2B5EF4-FFF2-40B4-BE49-F238E27FC236}">
                <a16:creationId xmlns:a16="http://schemas.microsoft.com/office/drawing/2014/main" id="{280FC365-98F3-461C-8BF3-BB7D57E22423}"/>
              </a:ext>
            </a:extLst>
          </p:cNvPr>
          <p:cNvSpPr/>
          <p:nvPr userDrawn="1"/>
        </p:nvSpPr>
        <p:spPr>
          <a:xfrm>
            <a:off x="913462" y="1971675"/>
            <a:ext cx="3525188" cy="4020935"/>
          </a:xfrm>
          <a:prstGeom prst="parallelogram">
            <a:avLst>
              <a:gd name="adj" fmla="val 152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6" name="Parallélogramme 25">
            <a:extLst>
              <a:ext uri="{FF2B5EF4-FFF2-40B4-BE49-F238E27FC236}">
                <a16:creationId xmlns:a16="http://schemas.microsoft.com/office/drawing/2014/main" id="{1C62F25E-E227-40B9-9715-6F92B804720C}"/>
              </a:ext>
            </a:extLst>
          </p:cNvPr>
          <p:cNvSpPr/>
          <p:nvPr userDrawn="1"/>
        </p:nvSpPr>
        <p:spPr>
          <a:xfrm>
            <a:off x="4329679" y="1971675"/>
            <a:ext cx="3525188" cy="4020935"/>
          </a:xfrm>
          <a:prstGeom prst="parallelogram">
            <a:avLst>
              <a:gd name="adj" fmla="val 152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7" name="Parallélogramme 26">
            <a:extLst>
              <a:ext uri="{FF2B5EF4-FFF2-40B4-BE49-F238E27FC236}">
                <a16:creationId xmlns:a16="http://schemas.microsoft.com/office/drawing/2014/main" id="{4D3565A9-DE1D-4B46-82D4-22EA1722E8C1}"/>
              </a:ext>
            </a:extLst>
          </p:cNvPr>
          <p:cNvSpPr/>
          <p:nvPr userDrawn="1"/>
        </p:nvSpPr>
        <p:spPr>
          <a:xfrm>
            <a:off x="7745896" y="1971675"/>
            <a:ext cx="3525188" cy="4020935"/>
          </a:xfrm>
          <a:prstGeom prst="parallelogram">
            <a:avLst>
              <a:gd name="adj" fmla="val 152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grpSp>
        <p:nvGrpSpPr>
          <p:cNvPr id="32" name="Graphique 93">
            <a:extLst>
              <a:ext uri="{FF2B5EF4-FFF2-40B4-BE49-F238E27FC236}">
                <a16:creationId xmlns:a16="http://schemas.microsoft.com/office/drawing/2014/main" id="{6F3805AF-414B-4A62-8834-82F88B3F03E2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054C4B4B-BFFA-4B62-816C-AFED7C63FE3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FC6C3177-AC58-4AA3-B3C2-41204464BA38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139A391D-78B2-489A-8405-61C9C1AAADAF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CCDC551D-8CDE-42E5-BAD0-A7CAC595EBA6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AC67309-3CAA-48BD-8E1C-5AD3BF1A74C0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8ABEB49-442E-40D5-9E43-53525183ADC5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F5F9A48E-42FB-4E60-AB06-CE2A00124C52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3D035DE1-0D8D-4CC6-9020-31F22D101570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E43EB352-61A0-4B15-9622-D09430DE4A3D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E448B721-C434-4613-9758-3E0409C4E151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B8882D72-6128-4C25-9C40-6BB10E791810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754FBBFD-4D53-4118-9BEB-549EF8A649CF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5" name="Titre 21">
            <a:extLst>
              <a:ext uri="{FF2B5EF4-FFF2-40B4-BE49-F238E27FC236}">
                <a16:creationId xmlns:a16="http://schemas.microsoft.com/office/drawing/2014/main" id="{F68EA6AE-5981-41DD-9422-91A8C15DC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46" name="Espace réservé du texte 30">
            <a:extLst>
              <a:ext uri="{FF2B5EF4-FFF2-40B4-BE49-F238E27FC236}">
                <a16:creationId xmlns:a16="http://schemas.microsoft.com/office/drawing/2014/main" id="{0B8AC2F1-95B5-4551-A350-24589E5E63A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4740" y="1292894"/>
            <a:ext cx="73764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53" name="Espace réservé du texte 27">
            <a:extLst>
              <a:ext uri="{FF2B5EF4-FFF2-40B4-BE49-F238E27FC236}">
                <a16:creationId xmlns:a16="http://schemas.microsoft.com/office/drawing/2014/main" id="{95871B54-A607-4B4E-9CB1-478E796577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5295" y="1971675"/>
            <a:ext cx="3221522" cy="4020935"/>
          </a:xfrm>
          <a:prstGeom prst="parallelogram">
            <a:avLst>
              <a:gd name="adj" fmla="val 16676"/>
            </a:avLst>
          </a:prstGeom>
          <a:noFill/>
        </p:spPr>
        <p:txBody>
          <a:bodyPr wrap="square" lIns="108000" tIns="180000" rIns="0" bIns="0" rtlCol="0"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2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57" name="Espace réservé du texte 27">
            <a:extLst>
              <a:ext uri="{FF2B5EF4-FFF2-40B4-BE49-F238E27FC236}">
                <a16:creationId xmlns:a16="http://schemas.microsoft.com/office/drawing/2014/main" id="{7240B1F8-13E0-4BB5-9038-2CE03B1F73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10843" y="2264972"/>
            <a:ext cx="2318220" cy="351186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0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9E3FD35D-627A-4A4B-9123-DDB992F520B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481512" y="1971675"/>
            <a:ext cx="3221522" cy="4020935"/>
          </a:xfrm>
          <a:prstGeom prst="parallelogram">
            <a:avLst>
              <a:gd name="adj" fmla="val 16676"/>
            </a:avLst>
          </a:prstGeom>
          <a:noFill/>
        </p:spPr>
        <p:txBody>
          <a:bodyPr wrap="square" lIns="108000" tIns="180000" rIns="0" bIns="0" rtlCol="0"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2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29" name="Espace réservé du texte 27">
            <a:extLst>
              <a:ext uri="{FF2B5EF4-FFF2-40B4-BE49-F238E27FC236}">
                <a16:creationId xmlns:a16="http://schemas.microsoft.com/office/drawing/2014/main" id="{F892F7EC-BB50-4E0E-9940-6ED1D9C248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27060" y="2264972"/>
            <a:ext cx="2318220" cy="351186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0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  <p:sp>
        <p:nvSpPr>
          <p:cNvPr id="30" name="Espace réservé du texte 27">
            <a:extLst>
              <a:ext uri="{FF2B5EF4-FFF2-40B4-BE49-F238E27FC236}">
                <a16:creationId xmlns:a16="http://schemas.microsoft.com/office/drawing/2014/main" id="{96D4B3EF-5D78-47CD-8D09-378E2805081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899801" y="1971675"/>
            <a:ext cx="3221522" cy="4020935"/>
          </a:xfrm>
          <a:prstGeom prst="parallelogram">
            <a:avLst>
              <a:gd name="adj" fmla="val 16676"/>
            </a:avLst>
          </a:prstGeom>
          <a:noFill/>
        </p:spPr>
        <p:txBody>
          <a:bodyPr wrap="square" lIns="108000" tIns="180000" rIns="0" bIns="0" rtlCol="0"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2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31" name="Espace réservé du texte 27">
            <a:extLst>
              <a:ext uri="{FF2B5EF4-FFF2-40B4-BE49-F238E27FC236}">
                <a16:creationId xmlns:a16="http://schemas.microsoft.com/office/drawing/2014/main" id="{FEB017EF-165C-468F-92E2-B157592E659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45349" y="2264972"/>
            <a:ext cx="2318220" cy="351186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0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30251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row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orme libre : forme 51">
            <a:extLst>
              <a:ext uri="{FF2B5EF4-FFF2-40B4-BE49-F238E27FC236}">
                <a16:creationId xmlns:a16="http://schemas.microsoft.com/office/drawing/2014/main" id="{43608866-00C3-4DBD-B565-EE34D0D37F9F}"/>
              </a:ext>
            </a:extLst>
          </p:cNvPr>
          <p:cNvSpPr/>
          <p:nvPr userDrawn="1"/>
        </p:nvSpPr>
        <p:spPr>
          <a:xfrm>
            <a:off x="9124949" y="-1"/>
            <a:ext cx="3067049" cy="6857999"/>
          </a:xfrm>
          <a:custGeom>
            <a:avLst/>
            <a:gdLst>
              <a:gd name="connsiteX0" fmla="*/ 2511880 w 9335760"/>
              <a:gd name="connsiteY0" fmla="*/ 0 h 6857999"/>
              <a:gd name="connsiteX1" fmla="*/ 9335760 w 9335760"/>
              <a:gd name="connsiteY1" fmla="*/ 0 h 6857999"/>
              <a:gd name="connsiteX2" fmla="*/ 9335760 w 9335760"/>
              <a:gd name="connsiteY2" fmla="*/ 6857999 h 6857999"/>
              <a:gd name="connsiteX3" fmla="*/ 0 w 9335760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35760" h="6857999">
                <a:moveTo>
                  <a:pt x="2511880" y="0"/>
                </a:moveTo>
                <a:lnTo>
                  <a:pt x="9335760" y="0"/>
                </a:lnTo>
                <a:lnTo>
                  <a:pt x="933576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5" name="Parallélogramme 24">
            <a:extLst>
              <a:ext uri="{FF2B5EF4-FFF2-40B4-BE49-F238E27FC236}">
                <a16:creationId xmlns:a16="http://schemas.microsoft.com/office/drawing/2014/main" id="{280FC365-98F3-461C-8BF3-BB7D57E22423}"/>
              </a:ext>
            </a:extLst>
          </p:cNvPr>
          <p:cNvSpPr/>
          <p:nvPr userDrawn="1"/>
        </p:nvSpPr>
        <p:spPr>
          <a:xfrm>
            <a:off x="360094" y="1971675"/>
            <a:ext cx="2989528" cy="4020935"/>
          </a:xfrm>
          <a:prstGeom prst="parallelogram">
            <a:avLst>
              <a:gd name="adj" fmla="val 152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6" name="Parallélogramme 25">
            <a:extLst>
              <a:ext uri="{FF2B5EF4-FFF2-40B4-BE49-F238E27FC236}">
                <a16:creationId xmlns:a16="http://schemas.microsoft.com/office/drawing/2014/main" id="{1C62F25E-E227-40B9-9715-6F92B804720C}"/>
              </a:ext>
            </a:extLst>
          </p:cNvPr>
          <p:cNvSpPr/>
          <p:nvPr userDrawn="1"/>
        </p:nvSpPr>
        <p:spPr>
          <a:xfrm>
            <a:off x="3177342" y="1971675"/>
            <a:ext cx="2989528" cy="4020935"/>
          </a:xfrm>
          <a:prstGeom prst="parallelogram">
            <a:avLst>
              <a:gd name="adj" fmla="val 152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7" name="Parallélogramme 26">
            <a:extLst>
              <a:ext uri="{FF2B5EF4-FFF2-40B4-BE49-F238E27FC236}">
                <a16:creationId xmlns:a16="http://schemas.microsoft.com/office/drawing/2014/main" id="{4D3565A9-DE1D-4B46-82D4-22EA1722E8C1}"/>
              </a:ext>
            </a:extLst>
          </p:cNvPr>
          <p:cNvSpPr/>
          <p:nvPr userDrawn="1"/>
        </p:nvSpPr>
        <p:spPr>
          <a:xfrm>
            <a:off x="5994590" y="1971675"/>
            <a:ext cx="2989528" cy="4020935"/>
          </a:xfrm>
          <a:prstGeom prst="parallelogram">
            <a:avLst>
              <a:gd name="adj" fmla="val 152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grpSp>
        <p:nvGrpSpPr>
          <p:cNvPr id="32" name="Graphique 93">
            <a:extLst>
              <a:ext uri="{FF2B5EF4-FFF2-40B4-BE49-F238E27FC236}">
                <a16:creationId xmlns:a16="http://schemas.microsoft.com/office/drawing/2014/main" id="{6F3805AF-414B-4A62-8834-82F88B3F03E2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054C4B4B-BFFA-4B62-816C-AFED7C63FE3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FC6C3177-AC58-4AA3-B3C2-41204464BA38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139A391D-78B2-489A-8405-61C9C1AAADAF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CCDC551D-8CDE-42E5-BAD0-A7CAC595EBA6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AC67309-3CAA-48BD-8E1C-5AD3BF1A74C0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8ABEB49-442E-40D5-9E43-53525183ADC5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F5F9A48E-42FB-4E60-AB06-CE2A00124C52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3D035DE1-0D8D-4CC6-9020-31F22D101570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E43EB352-61A0-4B15-9622-D09430DE4A3D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E448B721-C434-4613-9758-3E0409C4E151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B8882D72-6128-4C25-9C40-6BB10E791810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754FBBFD-4D53-4118-9BEB-549EF8A649CF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5" name="Titre 21">
            <a:extLst>
              <a:ext uri="{FF2B5EF4-FFF2-40B4-BE49-F238E27FC236}">
                <a16:creationId xmlns:a16="http://schemas.microsoft.com/office/drawing/2014/main" id="{F68EA6AE-5981-41DD-9422-91A8C15DC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46" name="Espace réservé du texte 30">
            <a:extLst>
              <a:ext uri="{FF2B5EF4-FFF2-40B4-BE49-F238E27FC236}">
                <a16:creationId xmlns:a16="http://schemas.microsoft.com/office/drawing/2014/main" id="{0B8AC2F1-95B5-4551-A350-24589E5E63A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4739" y="1292894"/>
            <a:ext cx="7424085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53" name="Espace réservé du texte 27">
            <a:extLst>
              <a:ext uri="{FF2B5EF4-FFF2-40B4-BE49-F238E27FC236}">
                <a16:creationId xmlns:a16="http://schemas.microsoft.com/office/drawing/2014/main" id="{95871B54-A607-4B4E-9CB1-478E796577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11927" y="1971675"/>
            <a:ext cx="2732005" cy="4020935"/>
          </a:xfrm>
          <a:prstGeom prst="parallelogram">
            <a:avLst>
              <a:gd name="adj" fmla="val 16676"/>
            </a:avLst>
          </a:prstGeom>
          <a:noFill/>
        </p:spPr>
        <p:txBody>
          <a:bodyPr wrap="square" lIns="108000" tIns="180000" rIns="0" bIns="0" rtlCol="0"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2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57" name="Espace réservé du texte 27">
            <a:extLst>
              <a:ext uri="{FF2B5EF4-FFF2-40B4-BE49-F238E27FC236}">
                <a16:creationId xmlns:a16="http://schemas.microsoft.com/office/drawing/2014/main" id="{7240B1F8-13E0-4BB5-9038-2CE03B1F73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57475" y="2264972"/>
            <a:ext cx="1965962" cy="351186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0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9E3FD35D-627A-4A4B-9123-DDB992F520B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29175" y="1971675"/>
            <a:ext cx="2732005" cy="4020935"/>
          </a:xfrm>
          <a:prstGeom prst="parallelogram">
            <a:avLst>
              <a:gd name="adj" fmla="val 16676"/>
            </a:avLst>
          </a:prstGeom>
          <a:noFill/>
        </p:spPr>
        <p:txBody>
          <a:bodyPr wrap="square" lIns="108000" tIns="180000" rIns="0" bIns="0" rtlCol="0"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2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29" name="Espace réservé du texte 27">
            <a:extLst>
              <a:ext uri="{FF2B5EF4-FFF2-40B4-BE49-F238E27FC236}">
                <a16:creationId xmlns:a16="http://schemas.microsoft.com/office/drawing/2014/main" id="{F892F7EC-BB50-4E0E-9940-6ED1D9C248A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874723" y="2264972"/>
            <a:ext cx="1965962" cy="351186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0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  <p:sp>
        <p:nvSpPr>
          <p:cNvPr id="30" name="Espace réservé du texte 27">
            <a:extLst>
              <a:ext uri="{FF2B5EF4-FFF2-40B4-BE49-F238E27FC236}">
                <a16:creationId xmlns:a16="http://schemas.microsoft.com/office/drawing/2014/main" id="{96D4B3EF-5D78-47CD-8D09-378E2805081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148495" y="1971675"/>
            <a:ext cx="2732005" cy="4020935"/>
          </a:xfrm>
          <a:prstGeom prst="parallelogram">
            <a:avLst>
              <a:gd name="adj" fmla="val 16676"/>
            </a:avLst>
          </a:prstGeom>
          <a:noFill/>
        </p:spPr>
        <p:txBody>
          <a:bodyPr wrap="square" lIns="108000" tIns="180000" rIns="0" bIns="0" rtlCol="0"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2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31" name="Espace réservé du texte 27">
            <a:extLst>
              <a:ext uri="{FF2B5EF4-FFF2-40B4-BE49-F238E27FC236}">
                <a16:creationId xmlns:a16="http://schemas.microsoft.com/office/drawing/2014/main" id="{FEB017EF-165C-468F-92E2-B157592E659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94043" y="2264972"/>
            <a:ext cx="1965962" cy="351186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0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  <p:sp>
        <p:nvSpPr>
          <p:cNvPr id="47" name="Parallélogramme 46">
            <a:extLst>
              <a:ext uri="{FF2B5EF4-FFF2-40B4-BE49-F238E27FC236}">
                <a16:creationId xmlns:a16="http://schemas.microsoft.com/office/drawing/2014/main" id="{93CC30C3-3B2D-472B-B5BD-D418B2D377FD}"/>
              </a:ext>
            </a:extLst>
          </p:cNvPr>
          <p:cNvSpPr/>
          <p:nvPr userDrawn="1"/>
        </p:nvSpPr>
        <p:spPr>
          <a:xfrm>
            <a:off x="8811687" y="1971675"/>
            <a:ext cx="2989528" cy="4020935"/>
          </a:xfrm>
          <a:prstGeom prst="parallelogram">
            <a:avLst>
              <a:gd name="adj" fmla="val 15273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48" name="Espace réservé du texte 27">
            <a:extLst>
              <a:ext uri="{FF2B5EF4-FFF2-40B4-BE49-F238E27FC236}">
                <a16:creationId xmlns:a16="http://schemas.microsoft.com/office/drawing/2014/main" id="{05C651D9-719F-468F-B011-4544B983783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965592" y="1971675"/>
            <a:ext cx="2732005" cy="4020935"/>
          </a:xfrm>
          <a:prstGeom prst="parallelogram">
            <a:avLst>
              <a:gd name="adj" fmla="val 16676"/>
            </a:avLst>
          </a:prstGeom>
          <a:noFill/>
        </p:spPr>
        <p:txBody>
          <a:bodyPr wrap="square" lIns="108000" tIns="180000" rIns="0" bIns="0" rtlCol="0" anchor="t">
            <a:no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2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49" name="Espace réservé du texte 27">
            <a:extLst>
              <a:ext uri="{FF2B5EF4-FFF2-40B4-BE49-F238E27FC236}">
                <a16:creationId xmlns:a16="http://schemas.microsoft.com/office/drawing/2014/main" id="{0C1ED3C1-29B4-465E-9359-5586538F7E9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511140" y="2264972"/>
            <a:ext cx="1965962" cy="351186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0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076463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- 1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7365778B-7CDA-44CC-A496-4C64CE8F2B67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AE05A431-936E-46E7-9CA3-FBE9344D01A8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E8165C68-78DD-4AA2-BB53-C1531335B26C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A68A4EA-E8A0-444C-94FE-AC312931EBAB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9774D0-1BB9-4BE4-846C-05CB1642ACB4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11BACEC9-84D5-46AC-AE0B-A735987CEC8D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9D9D1A0-AC54-40B6-A06F-C1E4D638F48A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9D98BC8A-356D-46C9-ADE2-70BE8B32A10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325E171-8E25-4B37-9D5A-0D32AA5F0DA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9CBB17C-6A37-4E6E-A3C3-A9FAEA6B889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8CC5CDA5-8F79-4C58-8348-116AF20BACD5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3915CE2-7396-4182-B668-BC928AABDDA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0C524C5-0824-4205-B5A9-74B57C2FF4A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332C514B-A4F4-4299-9DDB-E8A27E89DDF8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Titre 21">
            <a:extLst>
              <a:ext uri="{FF2B5EF4-FFF2-40B4-BE49-F238E27FC236}">
                <a16:creationId xmlns:a16="http://schemas.microsoft.com/office/drawing/2014/main" id="{E0B653FF-3563-4372-B877-CDA2BDBB7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F94D97B2-A49E-4BD2-83C3-7D2EE23E40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686799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ctr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31" name="Espace réservé du texte 30">
            <a:extLst>
              <a:ext uri="{FF2B5EF4-FFF2-40B4-BE49-F238E27FC236}">
                <a16:creationId xmlns:a16="http://schemas.microsoft.com/office/drawing/2014/main" id="{1AE24D49-4DE9-4DC0-B046-91BE883499F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3258325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363E0853-A7BB-4F90-ABCE-3E7AAAB8791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66853" y="834693"/>
            <a:ext cx="7039422" cy="5256562"/>
          </a:xfrm>
          <a:prstGeom prst="rect">
            <a:avLst/>
          </a:prstGeom>
        </p:spPr>
      </p:pic>
      <p:sp>
        <p:nvSpPr>
          <p:cNvPr id="22" name="Espace réservé pour une image  29">
            <a:extLst>
              <a:ext uri="{FF2B5EF4-FFF2-40B4-BE49-F238E27FC236}">
                <a16:creationId xmlns:a16="http://schemas.microsoft.com/office/drawing/2014/main" id="{D5AD744A-B8E5-4D8F-851B-2B7E3C8D1DA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68789" y="923925"/>
            <a:ext cx="6061236" cy="3419475"/>
          </a:xfrm>
          <a:prstGeom prst="roundRect">
            <a:avLst>
              <a:gd name="adj" fmla="val 1178"/>
            </a:avLst>
          </a:prstGeom>
        </p:spPr>
        <p:txBody>
          <a:bodyPr/>
          <a:lstStyle/>
          <a:p>
            <a:r>
              <a:rPr lang="fr-FR" dirty="0"/>
              <a:t>Cliquez sur l'icône pour ajouter une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01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-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C1A1A3E9-6BF1-4527-B66A-512F8079B3A6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AE05A431-936E-46E7-9CA3-FBE9344D01A8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E8165C68-78DD-4AA2-BB53-C1531335B26C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A68A4EA-E8A0-444C-94FE-AC312931EBAB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9774D0-1BB9-4BE4-846C-05CB1642ACB4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11BACEC9-84D5-46AC-AE0B-A735987CEC8D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9D9D1A0-AC54-40B6-A06F-C1E4D638F48A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9D98BC8A-356D-46C9-ADE2-70BE8B32A10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325E171-8E25-4B37-9D5A-0D32AA5F0DA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9CBB17C-6A37-4E6E-A3C3-A9FAEA6B889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8CC5CDA5-8F79-4C58-8348-116AF20BACD5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3915CE2-7396-4182-B668-BC928AABDDA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0C524C5-0824-4205-B5A9-74B57C2FF4A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332C514B-A4F4-4299-9DDB-E8A27E89DDF8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Titre 21">
            <a:extLst>
              <a:ext uri="{FF2B5EF4-FFF2-40B4-BE49-F238E27FC236}">
                <a16:creationId xmlns:a16="http://schemas.microsoft.com/office/drawing/2014/main" id="{E0B653FF-3563-4372-B877-CDA2BDBB7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42023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2-LINES</a:t>
            </a:r>
            <a:br>
              <a:rPr lang="en-US" dirty="0"/>
            </a:br>
            <a:r>
              <a:rPr lang="en-US" dirty="0"/>
              <a:t>TITLE OF THE SLIDE</a:t>
            </a:r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F94D97B2-A49E-4BD2-83C3-7D2EE23E40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686799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ctr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29" name="Espace réservé du texte 30">
            <a:extLst>
              <a:ext uri="{FF2B5EF4-FFF2-40B4-BE49-F238E27FC236}">
                <a16:creationId xmlns:a16="http://schemas.microsoft.com/office/drawing/2014/main" id="{21678BA0-3A4A-4421-9817-47DE6844FA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732995"/>
            <a:ext cx="3258325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4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24051510-8F17-41B8-B895-7E3FB725B5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066853" y="834693"/>
            <a:ext cx="7039422" cy="5256562"/>
          </a:xfrm>
          <a:prstGeom prst="rect">
            <a:avLst/>
          </a:prstGeom>
        </p:spPr>
      </p:pic>
      <p:sp>
        <p:nvSpPr>
          <p:cNvPr id="22" name="Espace réservé pour une image  29">
            <a:extLst>
              <a:ext uri="{FF2B5EF4-FFF2-40B4-BE49-F238E27FC236}">
                <a16:creationId xmlns:a16="http://schemas.microsoft.com/office/drawing/2014/main" id="{D12A7BE4-EA0E-4E43-8C00-350A7FAD516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68789" y="923925"/>
            <a:ext cx="6061236" cy="3419475"/>
          </a:xfrm>
          <a:prstGeom prst="roundRect">
            <a:avLst>
              <a:gd name="adj" fmla="val 1178"/>
            </a:avLst>
          </a:prstGeom>
        </p:spPr>
        <p:txBody>
          <a:bodyPr/>
          <a:lstStyle/>
          <a:p>
            <a:r>
              <a:rPr lang="fr-FR" dirty="0"/>
              <a:t>Cliquez sur l'icône pour ajouter une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5495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- 1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orme libre : forme 25">
            <a:extLst>
              <a:ext uri="{FF2B5EF4-FFF2-40B4-BE49-F238E27FC236}">
                <a16:creationId xmlns:a16="http://schemas.microsoft.com/office/drawing/2014/main" id="{8F561B9A-A281-4F7E-A34C-0E4A41F55694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AE05A431-936E-46E7-9CA3-FBE9344D01A8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E8165C68-78DD-4AA2-BB53-C1531335B26C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A68A4EA-E8A0-444C-94FE-AC312931EBAB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9774D0-1BB9-4BE4-846C-05CB1642ACB4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11BACEC9-84D5-46AC-AE0B-A735987CEC8D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9D9D1A0-AC54-40B6-A06F-C1E4D638F48A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9D98BC8A-356D-46C9-ADE2-70BE8B32A10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325E171-8E25-4B37-9D5A-0D32AA5F0DA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9CBB17C-6A37-4E6E-A3C3-A9FAEA6B889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8CC5CDA5-8F79-4C58-8348-116AF20BACD5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3915CE2-7396-4182-B668-BC928AABDDA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0C524C5-0824-4205-B5A9-74B57C2FF4A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332C514B-A4F4-4299-9DDB-E8A27E89DDF8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Titre 21">
            <a:extLst>
              <a:ext uri="{FF2B5EF4-FFF2-40B4-BE49-F238E27FC236}">
                <a16:creationId xmlns:a16="http://schemas.microsoft.com/office/drawing/2014/main" id="{E0B653FF-3563-4372-B877-CDA2BDBB7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F94D97B2-A49E-4BD2-83C3-7D2EE23E40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686799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ctr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30" name="Espace réservé pour une image  29">
            <a:extLst>
              <a:ext uri="{FF2B5EF4-FFF2-40B4-BE49-F238E27FC236}">
                <a16:creationId xmlns:a16="http://schemas.microsoft.com/office/drawing/2014/main" id="{4E3F5CA3-C2C8-46E1-82DC-48291415D9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05675" y="1479550"/>
            <a:ext cx="2162175" cy="4181475"/>
          </a:xfrm>
          <a:prstGeom prst="roundRect">
            <a:avLst>
              <a:gd name="adj" fmla="val 1764"/>
            </a:avLst>
          </a:prstGeom>
        </p:spPr>
        <p:txBody>
          <a:bodyPr/>
          <a:lstStyle/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44" name="Espace réservé du texte 30">
            <a:extLst>
              <a:ext uri="{FF2B5EF4-FFF2-40B4-BE49-F238E27FC236}">
                <a16:creationId xmlns:a16="http://schemas.microsoft.com/office/drawing/2014/main" id="{2EC6D555-950B-417F-B0DB-286D84CE081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4839794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38622655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ne -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Forme libre : forme 28">
            <a:extLst>
              <a:ext uri="{FF2B5EF4-FFF2-40B4-BE49-F238E27FC236}">
                <a16:creationId xmlns:a16="http://schemas.microsoft.com/office/drawing/2014/main" id="{316A1D0C-AD78-4442-8340-3A2C4986F0F0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AE05A431-936E-46E7-9CA3-FBE9344D01A8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E8165C68-78DD-4AA2-BB53-C1531335B26C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A68A4EA-E8A0-444C-94FE-AC312931EBAB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9774D0-1BB9-4BE4-846C-05CB1642ACB4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11BACEC9-84D5-46AC-AE0B-A735987CEC8D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9D9D1A0-AC54-40B6-A06F-C1E4D638F48A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9D98BC8A-356D-46C9-ADE2-70BE8B32A10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325E171-8E25-4B37-9D5A-0D32AA5F0DA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9CBB17C-6A37-4E6E-A3C3-A9FAEA6B889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8CC5CDA5-8F79-4C58-8348-116AF20BACD5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3915CE2-7396-4182-B668-BC928AABDDA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0C524C5-0824-4205-B5A9-74B57C2FF4A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332C514B-A4F4-4299-9DDB-E8A27E89DDF8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Titre 21">
            <a:extLst>
              <a:ext uri="{FF2B5EF4-FFF2-40B4-BE49-F238E27FC236}">
                <a16:creationId xmlns:a16="http://schemas.microsoft.com/office/drawing/2014/main" id="{E0B653FF-3563-4372-B877-CDA2BDBB7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42023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2-LINES</a:t>
            </a:r>
            <a:br>
              <a:rPr lang="en-US" dirty="0"/>
            </a:br>
            <a:r>
              <a:rPr lang="en-US" dirty="0"/>
              <a:t>TITLE OF THE SLIDE</a:t>
            </a:r>
          </a:p>
        </p:txBody>
      </p:sp>
      <p:sp>
        <p:nvSpPr>
          <p:cNvPr id="28" name="Espace réservé du texte 27">
            <a:extLst>
              <a:ext uri="{FF2B5EF4-FFF2-40B4-BE49-F238E27FC236}">
                <a16:creationId xmlns:a16="http://schemas.microsoft.com/office/drawing/2014/main" id="{F94D97B2-A49E-4BD2-83C3-7D2EE23E40C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686799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ctr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45" name="Espace réservé du texte 30">
            <a:extLst>
              <a:ext uri="{FF2B5EF4-FFF2-40B4-BE49-F238E27FC236}">
                <a16:creationId xmlns:a16="http://schemas.microsoft.com/office/drawing/2014/main" id="{A26C243F-6A86-4ADE-9C68-66A642C6FB7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732995"/>
            <a:ext cx="4839794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4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25" name="Espace réservé pour une image  29">
            <a:extLst>
              <a:ext uri="{FF2B5EF4-FFF2-40B4-BE49-F238E27FC236}">
                <a16:creationId xmlns:a16="http://schemas.microsoft.com/office/drawing/2014/main" id="{3747737F-CAD0-4079-A031-51A5021E2BE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305675" y="1479550"/>
            <a:ext cx="2162175" cy="4181475"/>
          </a:xfrm>
          <a:prstGeom prst="roundRect">
            <a:avLst>
              <a:gd name="adj" fmla="val 1764"/>
            </a:avLst>
          </a:prstGeom>
        </p:spPr>
        <p:txBody>
          <a:bodyPr/>
          <a:lstStyle/>
          <a:p>
            <a:r>
              <a:rPr lang="fr-FR" dirty="0"/>
              <a:t>Cliquez sur l'icône pour ajouter une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5648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- 1 Line (alt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rme libre : forme 24">
            <a:extLst>
              <a:ext uri="{FF2B5EF4-FFF2-40B4-BE49-F238E27FC236}">
                <a16:creationId xmlns:a16="http://schemas.microsoft.com/office/drawing/2014/main" id="{1A341F45-C130-41AD-AF81-72CF2664C1C3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AE05A431-936E-46E7-9CA3-FBE9344D01A8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E8165C68-78DD-4AA2-BB53-C1531335B26C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A68A4EA-E8A0-444C-94FE-AC312931EBAB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9774D0-1BB9-4BE4-846C-05CB1642ACB4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11BACEC9-84D5-46AC-AE0B-A735987CEC8D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9D9D1A0-AC54-40B6-A06F-C1E4D638F48A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9D98BC8A-356D-46C9-ADE2-70BE8B32A10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325E171-8E25-4B37-9D5A-0D32AA5F0DA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9CBB17C-6A37-4E6E-A3C3-A9FAEA6B889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8CC5CDA5-8F79-4C58-8348-116AF20BACD5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3915CE2-7396-4182-B668-BC928AABDDA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0C524C5-0824-4205-B5A9-74B57C2FF4A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332C514B-A4F4-4299-9DDB-E8A27E89DDF8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4" name="Titre 21">
            <a:extLst>
              <a:ext uri="{FF2B5EF4-FFF2-40B4-BE49-F238E27FC236}">
                <a16:creationId xmlns:a16="http://schemas.microsoft.com/office/drawing/2014/main" id="{E0B653FF-3563-4372-B877-CDA2BDBB73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5" y="0"/>
            <a:ext cx="4353846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22" name="Espace réservé du texte 30">
            <a:extLst>
              <a:ext uri="{FF2B5EF4-FFF2-40B4-BE49-F238E27FC236}">
                <a16:creationId xmlns:a16="http://schemas.microsoft.com/office/drawing/2014/main" id="{E5AC0117-E12A-4216-868C-A49C57BEBE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3258325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30" name="Espace réservé pour une image  29">
            <a:extLst>
              <a:ext uri="{FF2B5EF4-FFF2-40B4-BE49-F238E27FC236}">
                <a16:creationId xmlns:a16="http://schemas.microsoft.com/office/drawing/2014/main" id="{4E3F5CA3-C2C8-46E1-82DC-48291415D9C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68789" y="923925"/>
            <a:ext cx="6061236" cy="3419475"/>
          </a:xfrm>
          <a:prstGeom prst="roundRect">
            <a:avLst>
              <a:gd name="adj" fmla="val 1178"/>
            </a:avLst>
          </a:prstGeom>
        </p:spPr>
        <p:txBody>
          <a:bodyPr/>
          <a:lstStyle/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9A415FD2-03BE-4EB4-82D7-7B3D406133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335" y="2184154"/>
            <a:ext cx="4180794" cy="75536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  <a:defRPr sz="1800"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 </a:t>
            </a:r>
            <a:r>
              <a:rPr lang="fr-FR" dirty="0" err="1"/>
              <a:t>incididunt</a:t>
            </a:r>
            <a:r>
              <a:rPr lang="fr-FR" dirty="0"/>
              <a:t> ut </a:t>
            </a:r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</a:t>
            </a:r>
            <a:r>
              <a:rPr lang="fr-F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703253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ptop - 2 Lines (alt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orme libre : forme 22">
            <a:extLst>
              <a:ext uri="{FF2B5EF4-FFF2-40B4-BE49-F238E27FC236}">
                <a16:creationId xmlns:a16="http://schemas.microsoft.com/office/drawing/2014/main" id="{A17C4C19-C0B1-49D5-8D01-4C6064976DF8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AE05A431-936E-46E7-9CA3-FBE9344D01A8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E8165C68-78DD-4AA2-BB53-C1531335B26C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A68A4EA-E8A0-444C-94FE-AC312931EBAB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C59774D0-1BB9-4BE4-846C-05CB1642ACB4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11BACEC9-84D5-46AC-AE0B-A735987CEC8D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99D9D1A0-AC54-40B6-A06F-C1E4D638F48A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9D98BC8A-356D-46C9-ADE2-70BE8B32A10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325E171-8E25-4B37-9D5A-0D32AA5F0DA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59CBB17C-6A37-4E6E-A3C3-A9FAEA6B889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8CC5CDA5-8F79-4C58-8348-116AF20BACD5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E3915CE2-7396-4182-B668-BC928AABDDA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0C524C5-0824-4205-B5A9-74B57C2FF4A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332C514B-A4F4-4299-9DDB-E8A27E89DDF8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Titre 21">
            <a:extLst>
              <a:ext uri="{FF2B5EF4-FFF2-40B4-BE49-F238E27FC236}">
                <a16:creationId xmlns:a16="http://schemas.microsoft.com/office/drawing/2014/main" id="{EBEC4B87-1B46-4956-AAC5-02BEE5ED39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5" y="420230"/>
            <a:ext cx="4328446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2-LINES</a:t>
            </a:r>
            <a:br>
              <a:rPr lang="en-US" dirty="0"/>
            </a:br>
            <a:r>
              <a:rPr lang="en-US" dirty="0"/>
              <a:t>TITLE OF THE SLIDE</a:t>
            </a:r>
          </a:p>
        </p:txBody>
      </p:sp>
      <p:sp>
        <p:nvSpPr>
          <p:cNvPr id="25" name="Espace réservé du texte 30">
            <a:extLst>
              <a:ext uri="{FF2B5EF4-FFF2-40B4-BE49-F238E27FC236}">
                <a16:creationId xmlns:a16="http://schemas.microsoft.com/office/drawing/2014/main" id="{7327D206-81F7-429F-91AB-437F32DE4CE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732995"/>
            <a:ext cx="3258325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4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26" name="Espace réservé pour une image  29">
            <a:extLst>
              <a:ext uri="{FF2B5EF4-FFF2-40B4-BE49-F238E27FC236}">
                <a16:creationId xmlns:a16="http://schemas.microsoft.com/office/drawing/2014/main" id="{98DDA12F-85D2-4915-AB39-34FC2A0D253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68789" y="923925"/>
            <a:ext cx="6061236" cy="3419475"/>
          </a:xfrm>
          <a:prstGeom prst="roundRect">
            <a:avLst>
              <a:gd name="adj" fmla="val 1178"/>
            </a:avLst>
          </a:prstGeom>
        </p:spPr>
        <p:txBody>
          <a:bodyPr/>
          <a:lstStyle/>
          <a:p>
            <a:r>
              <a:rPr lang="fr-FR" dirty="0"/>
              <a:t>Cliquez sur l'icône pour ajouter une image</a:t>
            </a:r>
            <a:endParaRPr lang="en-US" dirty="0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7F1A6A37-45C7-4015-B53F-D11D7C69A57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0335" y="2577810"/>
            <a:ext cx="4180794" cy="755368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20000"/>
              </a:lnSpc>
              <a:buClr>
                <a:schemeClr val="accent4"/>
              </a:buClr>
              <a:buFont typeface="Wingdings" panose="05000000000000000000" pitchFamily="2" charset="2"/>
              <a:buChar char="§"/>
              <a:defRPr sz="1800"/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lvl="0"/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 </a:t>
            </a:r>
            <a:r>
              <a:rPr lang="fr-FR" dirty="0" err="1"/>
              <a:t>incididunt</a:t>
            </a:r>
            <a:r>
              <a:rPr lang="fr-FR" dirty="0"/>
              <a:t> ut </a:t>
            </a:r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</a:t>
            </a:r>
            <a:r>
              <a:rPr lang="fr-F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210375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- 1 Line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4">
            <a:extLst>
              <a:ext uri="{FF2B5EF4-FFF2-40B4-BE49-F238E27FC236}">
                <a16:creationId xmlns:a16="http://schemas.microsoft.com/office/drawing/2014/main" id="{33EEE512-44E3-420B-9405-77B47C8270C1}"/>
              </a:ext>
            </a:extLst>
          </p:cNvPr>
          <p:cNvSpPr/>
          <p:nvPr/>
        </p:nvSpPr>
        <p:spPr>
          <a:xfrm rot="10800000">
            <a:off x="5320206" y="5270500"/>
            <a:ext cx="6871786" cy="1587494"/>
          </a:xfrm>
          <a:custGeom>
            <a:avLst/>
            <a:gdLst>
              <a:gd name="connsiteX0" fmla="*/ 0 w 6871786"/>
              <a:gd name="connsiteY0" fmla="*/ 0 h 1587494"/>
              <a:gd name="connsiteX1" fmla="*/ 6871786 w 6871786"/>
              <a:gd name="connsiteY1" fmla="*/ 0 h 1587494"/>
              <a:gd name="connsiteX2" fmla="*/ 6871786 w 6871786"/>
              <a:gd name="connsiteY2" fmla="*/ 1587494 h 1587494"/>
              <a:gd name="connsiteX3" fmla="*/ 0 w 6871786"/>
              <a:gd name="connsiteY3" fmla="*/ 1587494 h 1587494"/>
              <a:gd name="connsiteX4" fmla="*/ 0 w 6871786"/>
              <a:gd name="connsiteY4" fmla="*/ 0 h 1587494"/>
              <a:gd name="connsiteX0" fmla="*/ 0 w 6871786"/>
              <a:gd name="connsiteY0" fmla="*/ 0 h 1587494"/>
              <a:gd name="connsiteX1" fmla="*/ 6871786 w 6871786"/>
              <a:gd name="connsiteY1" fmla="*/ 0 h 1587494"/>
              <a:gd name="connsiteX2" fmla="*/ 6433636 w 6871786"/>
              <a:gd name="connsiteY2" fmla="*/ 1577969 h 1587494"/>
              <a:gd name="connsiteX3" fmla="*/ 0 w 6871786"/>
              <a:gd name="connsiteY3" fmla="*/ 1587494 h 1587494"/>
              <a:gd name="connsiteX4" fmla="*/ 0 w 6871786"/>
              <a:gd name="connsiteY4" fmla="*/ 0 h 158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71786" h="1587494">
                <a:moveTo>
                  <a:pt x="0" y="0"/>
                </a:moveTo>
                <a:lnTo>
                  <a:pt x="6871786" y="0"/>
                </a:lnTo>
                <a:lnTo>
                  <a:pt x="6433636" y="1577969"/>
                </a:lnTo>
                <a:lnTo>
                  <a:pt x="0" y="15874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2">
                  <a:lumMod val="10000"/>
                  <a:alpha val="50000"/>
                </a:schemeClr>
              </a:gs>
              <a:gs pos="100000">
                <a:schemeClr val="bg2">
                  <a:lumMod val="1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5320215" y="-2"/>
            <a:ext cx="4099556" cy="6857997"/>
          </a:xfrm>
          <a:custGeom>
            <a:avLst/>
            <a:gdLst>
              <a:gd name="connsiteX0" fmla="*/ 0 w 4099556"/>
              <a:gd name="connsiteY0" fmla="*/ 6857997 h 6857997"/>
              <a:gd name="connsiteX1" fmla="*/ 4099556 w 4099556"/>
              <a:gd name="connsiteY1" fmla="*/ 0 h 6857997"/>
              <a:gd name="connsiteX2" fmla="*/ 4099556 w 4099556"/>
              <a:gd name="connsiteY2" fmla="*/ 6857997 h 6857997"/>
              <a:gd name="connsiteX3" fmla="*/ 0 w 4099556"/>
              <a:gd name="connsiteY3" fmla="*/ 6857997 h 6857997"/>
              <a:gd name="connsiteX0" fmla="*/ 0 w 4099556"/>
              <a:gd name="connsiteY0" fmla="*/ 6857997 h 6857997"/>
              <a:gd name="connsiteX1" fmla="*/ 4099556 w 4099556"/>
              <a:gd name="connsiteY1" fmla="*/ 0 h 6857997"/>
              <a:gd name="connsiteX2" fmla="*/ 1457956 w 4099556"/>
              <a:gd name="connsiteY2" fmla="*/ 6828968 h 6857997"/>
              <a:gd name="connsiteX3" fmla="*/ 0 w 4099556"/>
              <a:gd name="connsiteY3" fmla="*/ 6857997 h 6857997"/>
              <a:gd name="connsiteX0" fmla="*/ 0 w 4099556"/>
              <a:gd name="connsiteY0" fmla="*/ 6857997 h 6857997"/>
              <a:gd name="connsiteX1" fmla="*/ 4099556 w 4099556"/>
              <a:gd name="connsiteY1" fmla="*/ 0 h 6857997"/>
              <a:gd name="connsiteX2" fmla="*/ 2285271 w 4099556"/>
              <a:gd name="connsiteY2" fmla="*/ 6857997 h 6857997"/>
              <a:gd name="connsiteX3" fmla="*/ 0 w 4099556"/>
              <a:gd name="connsiteY3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9556" h="6857997">
                <a:moveTo>
                  <a:pt x="0" y="6857997"/>
                </a:moveTo>
                <a:lnTo>
                  <a:pt x="4099556" y="0"/>
                </a:lnTo>
                <a:lnTo>
                  <a:pt x="2285271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91BF4F8F-3A75-4FA6-A488-96F14E17D88A}"/>
              </a:ext>
            </a:extLst>
          </p:cNvPr>
          <p:cNvGrpSpPr/>
          <p:nvPr userDrawn="1"/>
        </p:nvGrpSpPr>
        <p:grpSpPr>
          <a:xfrm>
            <a:off x="0" y="0"/>
            <a:ext cx="7136363" cy="6858000"/>
            <a:chOff x="0" y="0"/>
            <a:chExt cx="7136363" cy="6858000"/>
          </a:xfrm>
        </p:grpSpPr>
        <p:sp>
          <p:nvSpPr>
            <p:cNvPr id="6" name="Parallélogramme 5">
              <a:extLst>
                <a:ext uri="{FF2B5EF4-FFF2-40B4-BE49-F238E27FC236}">
                  <a16:creationId xmlns:a16="http://schemas.microsoft.com/office/drawing/2014/main" id="{646128D5-DE7B-48E0-8298-C6A7563A370D}"/>
                </a:ext>
              </a:extLst>
            </p:cNvPr>
            <p:cNvSpPr/>
            <p:nvPr/>
          </p:nvSpPr>
          <p:spPr>
            <a:xfrm>
              <a:off x="493043" y="0"/>
              <a:ext cx="6643320" cy="6858000"/>
            </a:xfrm>
            <a:prstGeom prst="parallelogram">
              <a:avLst>
                <a:gd name="adj" fmla="val 272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55E48B9-0FE2-4688-972E-BDCA7CBF0B61}"/>
                </a:ext>
              </a:extLst>
            </p:cNvPr>
            <p:cNvSpPr/>
            <p:nvPr/>
          </p:nvSpPr>
          <p:spPr>
            <a:xfrm>
              <a:off x="0" y="0"/>
              <a:ext cx="2772229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9" name="Espace réservé du texte 27">
            <a:extLst>
              <a:ext uri="{FF2B5EF4-FFF2-40B4-BE49-F238E27FC236}">
                <a16:creationId xmlns:a16="http://schemas.microsoft.com/office/drawing/2014/main" id="{A0D3B356-31EE-4BD4-A4E8-7EA93B6B86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686799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ctr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60" name="Espace réservé du texte 30">
            <a:extLst>
              <a:ext uri="{FF2B5EF4-FFF2-40B4-BE49-F238E27FC236}">
                <a16:creationId xmlns:a16="http://schemas.microsoft.com/office/drawing/2014/main" id="{AFF3A1FA-370E-4DBF-BBD5-EEFD7E50DAD2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43284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20216384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- 2 Lines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4">
            <a:extLst>
              <a:ext uri="{FF2B5EF4-FFF2-40B4-BE49-F238E27FC236}">
                <a16:creationId xmlns:a16="http://schemas.microsoft.com/office/drawing/2014/main" id="{33EEE512-44E3-420B-9405-77B47C8270C1}"/>
              </a:ext>
            </a:extLst>
          </p:cNvPr>
          <p:cNvSpPr/>
          <p:nvPr/>
        </p:nvSpPr>
        <p:spPr>
          <a:xfrm rot="10800000">
            <a:off x="5320206" y="5270500"/>
            <a:ext cx="6871786" cy="1587494"/>
          </a:xfrm>
          <a:custGeom>
            <a:avLst/>
            <a:gdLst>
              <a:gd name="connsiteX0" fmla="*/ 0 w 6871786"/>
              <a:gd name="connsiteY0" fmla="*/ 0 h 1587494"/>
              <a:gd name="connsiteX1" fmla="*/ 6871786 w 6871786"/>
              <a:gd name="connsiteY1" fmla="*/ 0 h 1587494"/>
              <a:gd name="connsiteX2" fmla="*/ 6871786 w 6871786"/>
              <a:gd name="connsiteY2" fmla="*/ 1587494 h 1587494"/>
              <a:gd name="connsiteX3" fmla="*/ 0 w 6871786"/>
              <a:gd name="connsiteY3" fmla="*/ 1587494 h 1587494"/>
              <a:gd name="connsiteX4" fmla="*/ 0 w 6871786"/>
              <a:gd name="connsiteY4" fmla="*/ 0 h 1587494"/>
              <a:gd name="connsiteX0" fmla="*/ 0 w 6871786"/>
              <a:gd name="connsiteY0" fmla="*/ 0 h 1587494"/>
              <a:gd name="connsiteX1" fmla="*/ 6871786 w 6871786"/>
              <a:gd name="connsiteY1" fmla="*/ 0 h 1587494"/>
              <a:gd name="connsiteX2" fmla="*/ 6433636 w 6871786"/>
              <a:gd name="connsiteY2" fmla="*/ 1577969 h 1587494"/>
              <a:gd name="connsiteX3" fmla="*/ 0 w 6871786"/>
              <a:gd name="connsiteY3" fmla="*/ 1587494 h 1587494"/>
              <a:gd name="connsiteX4" fmla="*/ 0 w 6871786"/>
              <a:gd name="connsiteY4" fmla="*/ 0 h 15874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71786" h="1587494">
                <a:moveTo>
                  <a:pt x="0" y="0"/>
                </a:moveTo>
                <a:lnTo>
                  <a:pt x="6871786" y="0"/>
                </a:lnTo>
                <a:lnTo>
                  <a:pt x="6433636" y="1577969"/>
                </a:lnTo>
                <a:lnTo>
                  <a:pt x="0" y="15874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bg2">
                  <a:lumMod val="10000"/>
                  <a:alpha val="50000"/>
                </a:schemeClr>
              </a:gs>
              <a:gs pos="100000">
                <a:schemeClr val="bg2">
                  <a:lumMod val="1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5320215" y="-2"/>
            <a:ext cx="4099556" cy="6857997"/>
          </a:xfrm>
          <a:custGeom>
            <a:avLst/>
            <a:gdLst>
              <a:gd name="connsiteX0" fmla="*/ 0 w 4099556"/>
              <a:gd name="connsiteY0" fmla="*/ 6857997 h 6857997"/>
              <a:gd name="connsiteX1" fmla="*/ 4099556 w 4099556"/>
              <a:gd name="connsiteY1" fmla="*/ 0 h 6857997"/>
              <a:gd name="connsiteX2" fmla="*/ 4099556 w 4099556"/>
              <a:gd name="connsiteY2" fmla="*/ 6857997 h 6857997"/>
              <a:gd name="connsiteX3" fmla="*/ 0 w 4099556"/>
              <a:gd name="connsiteY3" fmla="*/ 6857997 h 6857997"/>
              <a:gd name="connsiteX0" fmla="*/ 0 w 4099556"/>
              <a:gd name="connsiteY0" fmla="*/ 6857997 h 6857997"/>
              <a:gd name="connsiteX1" fmla="*/ 4099556 w 4099556"/>
              <a:gd name="connsiteY1" fmla="*/ 0 h 6857997"/>
              <a:gd name="connsiteX2" fmla="*/ 1457956 w 4099556"/>
              <a:gd name="connsiteY2" fmla="*/ 6828968 h 6857997"/>
              <a:gd name="connsiteX3" fmla="*/ 0 w 4099556"/>
              <a:gd name="connsiteY3" fmla="*/ 6857997 h 6857997"/>
              <a:gd name="connsiteX0" fmla="*/ 0 w 4099556"/>
              <a:gd name="connsiteY0" fmla="*/ 6857997 h 6857997"/>
              <a:gd name="connsiteX1" fmla="*/ 4099556 w 4099556"/>
              <a:gd name="connsiteY1" fmla="*/ 0 h 6857997"/>
              <a:gd name="connsiteX2" fmla="*/ 2285271 w 4099556"/>
              <a:gd name="connsiteY2" fmla="*/ 6857997 h 6857997"/>
              <a:gd name="connsiteX3" fmla="*/ 0 w 4099556"/>
              <a:gd name="connsiteY3" fmla="*/ 6857997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9556" h="6857997">
                <a:moveTo>
                  <a:pt x="0" y="6857997"/>
                </a:moveTo>
                <a:lnTo>
                  <a:pt x="4099556" y="0"/>
                </a:lnTo>
                <a:lnTo>
                  <a:pt x="2285271" y="6857997"/>
                </a:lnTo>
                <a:lnTo>
                  <a:pt x="0" y="6857997"/>
                </a:lnTo>
                <a:close/>
              </a:path>
            </a:pathLst>
          </a:custGeom>
          <a:solidFill>
            <a:schemeClr val="accent4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6" name="Groupe 35">
            <a:extLst>
              <a:ext uri="{FF2B5EF4-FFF2-40B4-BE49-F238E27FC236}">
                <a16:creationId xmlns:a16="http://schemas.microsoft.com/office/drawing/2014/main" id="{91BF4F8F-3A75-4FA6-A488-96F14E17D88A}"/>
              </a:ext>
            </a:extLst>
          </p:cNvPr>
          <p:cNvGrpSpPr/>
          <p:nvPr userDrawn="1"/>
        </p:nvGrpSpPr>
        <p:grpSpPr>
          <a:xfrm>
            <a:off x="0" y="0"/>
            <a:ext cx="7136363" cy="6858000"/>
            <a:chOff x="0" y="0"/>
            <a:chExt cx="7136363" cy="6858000"/>
          </a:xfrm>
        </p:grpSpPr>
        <p:sp>
          <p:nvSpPr>
            <p:cNvPr id="6" name="Parallélogramme 5">
              <a:extLst>
                <a:ext uri="{FF2B5EF4-FFF2-40B4-BE49-F238E27FC236}">
                  <a16:creationId xmlns:a16="http://schemas.microsoft.com/office/drawing/2014/main" id="{646128D5-DE7B-48E0-8298-C6A7563A370D}"/>
                </a:ext>
              </a:extLst>
            </p:cNvPr>
            <p:cNvSpPr/>
            <p:nvPr/>
          </p:nvSpPr>
          <p:spPr>
            <a:xfrm>
              <a:off x="493043" y="0"/>
              <a:ext cx="6643320" cy="6858000"/>
            </a:xfrm>
            <a:prstGeom prst="parallelogram">
              <a:avLst>
                <a:gd name="adj" fmla="val 272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055E48B9-0FE2-4688-972E-BDCA7CBF0B61}"/>
                </a:ext>
              </a:extLst>
            </p:cNvPr>
            <p:cNvSpPr/>
            <p:nvPr/>
          </p:nvSpPr>
          <p:spPr>
            <a:xfrm>
              <a:off x="0" y="0"/>
              <a:ext cx="2772229" cy="685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37" name="Espace réservé du texte 27">
            <a:extLst>
              <a:ext uri="{FF2B5EF4-FFF2-40B4-BE49-F238E27FC236}">
                <a16:creationId xmlns:a16="http://schemas.microsoft.com/office/drawing/2014/main" id="{6643C6B9-3990-4C5E-B320-739677C322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686799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ctr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23" name="Titre 21">
            <a:extLst>
              <a:ext uri="{FF2B5EF4-FFF2-40B4-BE49-F238E27FC236}">
                <a16:creationId xmlns:a16="http://schemas.microsoft.com/office/drawing/2014/main" id="{55821DFA-946F-46D4-A416-1B15F13B614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42023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2-LINES</a:t>
            </a:r>
            <a:br>
              <a:rPr lang="en-US" dirty="0"/>
            </a:br>
            <a:r>
              <a:rPr lang="en-US" dirty="0"/>
              <a:t>TITLE OF THE SLIDE</a:t>
            </a:r>
          </a:p>
        </p:txBody>
      </p:sp>
      <p:sp>
        <p:nvSpPr>
          <p:cNvPr id="28" name="Espace réservé du texte 30">
            <a:extLst>
              <a:ext uri="{FF2B5EF4-FFF2-40B4-BE49-F238E27FC236}">
                <a16:creationId xmlns:a16="http://schemas.microsoft.com/office/drawing/2014/main" id="{731EC1E5-ECCE-40F9-8E24-546559E06E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732995"/>
            <a:ext cx="42141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4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347345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view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Forme libre : forme 35">
            <a:extLst>
              <a:ext uri="{FF2B5EF4-FFF2-40B4-BE49-F238E27FC236}">
                <a16:creationId xmlns:a16="http://schemas.microsoft.com/office/drawing/2014/main" id="{D74F450C-BD61-4EBC-89E8-8E1E7E56A2BF}"/>
              </a:ext>
            </a:extLst>
          </p:cNvPr>
          <p:cNvSpPr/>
          <p:nvPr userDrawn="1"/>
        </p:nvSpPr>
        <p:spPr>
          <a:xfrm>
            <a:off x="0" y="0"/>
            <a:ext cx="7266495" cy="6858000"/>
          </a:xfrm>
          <a:custGeom>
            <a:avLst/>
            <a:gdLst>
              <a:gd name="connsiteX0" fmla="*/ 0 w 7266495"/>
              <a:gd name="connsiteY0" fmla="*/ 0 h 6858000"/>
              <a:gd name="connsiteX1" fmla="*/ 7266495 w 7266495"/>
              <a:gd name="connsiteY1" fmla="*/ 0 h 6858000"/>
              <a:gd name="connsiteX2" fmla="*/ 5551995 w 7266495"/>
              <a:gd name="connsiteY2" fmla="*/ 6858000 h 6858000"/>
              <a:gd name="connsiteX3" fmla="*/ 0 w 7266495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66495" h="6858000">
                <a:moveTo>
                  <a:pt x="0" y="0"/>
                </a:moveTo>
                <a:lnTo>
                  <a:pt x="7266495" y="0"/>
                </a:lnTo>
                <a:lnTo>
                  <a:pt x="55519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42706EB8-4AF3-4E2B-B3A6-034437E20AAE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9" name="Espace réservé du texte 30">
            <a:extLst>
              <a:ext uri="{FF2B5EF4-FFF2-40B4-BE49-F238E27FC236}">
                <a16:creationId xmlns:a16="http://schemas.microsoft.com/office/drawing/2014/main" id="{8CB5E482-66A2-4175-90FF-8F2DCA08EFF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4553565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35" name="Titre 21">
            <a:extLst>
              <a:ext uri="{FF2B5EF4-FFF2-40B4-BE49-F238E27FC236}">
                <a16:creationId xmlns:a16="http://schemas.microsoft.com/office/drawing/2014/main" id="{09AEF723-176A-4F05-AA9F-A7D1DAD046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38" name="Espace réservé du texte 30">
            <a:extLst>
              <a:ext uri="{FF2B5EF4-FFF2-40B4-BE49-F238E27FC236}">
                <a16:creationId xmlns:a16="http://schemas.microsoft.com/office/drawing/2014/main" id="{4A14E33D-C64B-42A3-908D-C4E77601BD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89654" y="2056458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42" name="Espace réservé du texte 41">
            <a:extLst>
              <a:ext uri="{FF2B5EF4-FFF2-40B4-BE49-F238E27FC236}">
                <a16:creationId xmlns:a16="http://schemas.microsoft.com/office/drawing/2014/main" id="{A7010BC9-718D-4BA3-B624-DBDD34E02A4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-5191" y="2050693"/>
            <a:ext cx="715851" cy="378004"/>
          </a:xfrm>
          <a:custGeom>
            <a:avLst/>
            <a:gdLst>
              <a:gd name="connsiteX0" fmla="*/ 0 w 715851"/>
              <a:gd name="connsiteY0" fmla="*/ 0 h 378004"/>
              <a:gd name="connsiteX1" fmla="*/ 715851 w 715851"/>
              <a:gd name="connsiteY1" fmla="*/ 0 h 378004"/>
              <a:gd name="connsiteX2" fmla="*/ 621350 w 715851"/>
              <a:gd name="connsiteY2" fmla="*/ 378004 h 378004"/>
              <a:gd name="connsiteX3" fmla="*/ 0 w 715851"/>
              <a:gd name="connsiteY3" fmla="*/ 378004 h 37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5851" h="378004">
                <a:moveTo>
                  <a:pt x="0" y="0"/>
                </a:moveTo>
                <a:lnTo>
                  <a:pt x="715851" y="0"/>
                </a:lnTo>
                <a:lnTo>
                  <a:pt x="621350" y="378004"/>
                </a:lnTo>
                <a:lnTo>
                  <a:pt x="0" y="37800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72000" rIns="252000" anchor="ctr">
            <a:noAutofit/>
          </a:bodyPr>
          <a:lstStyle>
            <a:lvl1pPr marL="0" indent="0" algn="r">
              <a:buNone/>
              <a:defRPr lang="fr-FR" sz="1600" dirty="0">
                <a:solidFill>
                  <a:schemeClr val="bg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44" name="Espace réservé du texte 43">
            <a:extLst>
              <a:ext uri="{FF2B5EF4-FFF2-40B4-BE49-F238E27FC236}">
                <a16:creationId xmlns:a16="http://schemas.microsoft.com/office/drawing/2014/main" id="{901C1092-E88D-48D2-9038-CBF73C6DFE2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" y="2809703"/>
            <a:ext cx="710659" cy="378004"/>
          </a:xfrm>
          <a:custGeom>
            <a:avLst/>
            <a:gdLst>
              <a:gd name="connsiteX0" fmla="*/ 0 w 710659"/>
              <a:gd name="connsiteY0" fmla="*/ 0 h 378004"/>
              <a:gd name="connsiteX1" fmla="*/ 710659 w 710659"/>
              <a:gd name="connsiteY1" fmla="*/ 0 h 378004"/>
              <a:gd name="connsiteX2" fmla="*/ 616158 w 710659"/>
              <a:gd name="connsiteY2" fmla="*/ 378004 h 378004"/>
              <a:gd name="connsiteX3" fmla="*/ 0 w 710659"/>
              <a:gd name="connsiteY3" fmla="*/ 378004 h 37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0659" h="378004">
                <a:moveTo>
                  <a:pt x="0" y="0"/>
                </a:moveTo>
                <a:lnTo>
                  <a:pt x="710659" y="0"/>
                </a:lnTo>
                <a:lnTo>
                  <a:pt x="616158" y="378004"/>
                </a:lnTo>
                <a:lnTo>
                  <a:pt x="0" y="37800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72000" rIns="252000" anchor="ctr">
            <a:noAutofit/>
          </a:bodyPr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 algn="r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47" name="Espace réservé du texte 46">
            <a:extLst>
              <a:ext uri="{FF2B5EF4-FFF2-40B4-BE49-F238E27FC236}">
                <a16:creationId xmlns:a16="http://schemas.microsoft.com/office/drawing/2014/main" id="{68F74F09-AABE-4DE5-BD55-3F9ABCAC7E9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" y="3568713"/>
            <a:ext cx="710659" cy="378004"/>
          </a:xfrm>
          <a:custGeom>
            <a:avLst/>
            <a:gdLst>
              <a:gd name="connsiteX0" fmla="*/ 0 w 710659"/>
              <a:gd name="connsiteY0" fmla="*/ 0 h 378004"/>
              <a:gd name="connsiteX1" fmla="*/ 710659 w 710659"/>
              <a:gd name="connsiteY1" fmla="*/ 0 h 378004"/>
              <a:gd name="connsiteX2" fmla="*/ 616158 w 710659"/>
              <a:gd name="connsiteY2" fmla="*/ 378004 h 378004"/>
              <a:gd name="connsiteX3" fmla="*/ 0 w 710659"/>
              <a:gd name="connsiteY3" fmla="*/ 378004 h 37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0659" h="378004">
                <a:moveTo>
                  <a:pt x="0" y="0"/>
                </a:moveTo>
                <a:lnTo>
                  <a:pt x="710659" y="0"/>
                </a:lnTo>
                <a:lnTo>
                  <a:pt x="616158" y="378004"/>
                </a:lnTo>
                <a:lnTo>
                  <a:pt x="0" y="37800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72000" rIns="25200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fr-FR" sz="1600" dirty="0">
                <a:solidFill>
                  <a:schemeClr val="bg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 algn="r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50" name="Espace réservé du texte 49">
            <a:extLst>
              <a:ext uri="{FF2B5EF4-FFF2-40B4-BE49-F238E27FC236}">
                <a16:creationId xmlns:a16="http://schemas.microsoft.com/office/drawing/2014/main" id="{0E4EE15D-86AE-45D5-B4BA-F4C7149E946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" y="4327723"/>
            <a:ext cx="710659" cy="378004"/>
          </a:xfrm>
          <a:custGeom>
            <a:avLst/>
            <a:gdLst>
              <a:gd name="connsiteX0" fmla="*/ 0 w 710659"/>
              <a:gd name="connsiteY0" fmla="*/ 0 h 378004"/>
              <a:gd name="connsiteX1" fmla="*/ 710659 w 710659"/>
              <a:gd name="connsiteY1" fmla="*/ 0 h 378004"/>
              <a:gd name="connsiteX2" fmla="*/ 616158 w 710659"/>
              <a:gd name="connsiteY2" fmla="*/ 378004 h 378004"/>
              <a:gd name="connsiteX3" fmla="*/ 0 w 710659"/>
              <a:gd name="connsiteY3" fmla="*/ 378004 h 37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0659" h="378004">
                <a:moveTo>
                  <a:pt x="0" y="0"/>
                </a:moveTo>
                <a:lnTo>
                  <a:pt x="710659" y="0"/>
                </a:lnTo>
                <a:lnTo>
                  <a:pt x="616158" y="378004"/>
                </a:lnTo>
                <a:lnTo>
                  <a:pt x="0" y="37800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72000" rIns="25200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fr-FR" sz="1600" dirty="0">
                <a:solidFill>
                  <a:schemeClr val="bg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 algn="r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52" name="Espace réservé du texte 51">
            <a:extLst>
              <a:ext uri="{FF2B5EF4-FFF2-40B4-BE49-F238E27FC236}">
                <a16:creationId xmlns:a16="http://schemas.microsoft.com/office/drawing/2014/main" id="{5C9CE0BB-7AEC-4AF1-AE3B-934EE5A8187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" y="5086733"/>
            <a:ext cx="710659" cy="378004"/>
          </a:xfrm>
          <a:custGeom>
            <a:avLst/>
            <a:gdLst>
              <a:gd name="connsiteX0" fmla="*/ 0 w 710659"/>
              <a:gd name="connsiteY0" fmla="*/ 0 h 378004"/>
              <a:gd name="connsiteX1" fmla="*/ 710659 w 710659"/>
              <a:gd name="connsiteY1" fmla="*/ 0 h 378004"/>
              <a:gd name="connsiteX2" fmla="*/ 616158 w 710659"/>
              <a:gd name="connsiteY2" fmla="*/ 378004 h 378004"/>
              <a:gd name="connsiteX3" fmla="*/ 0 w 710659"/>
              <a:gd name="connsiteY3" fmla="*/ 378004 h 37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0659" h="378004">
                <a:moveTo>
                  <a:pt x="0" y="0"/>
                </a:moveTo>
                <a:lnTo>
                  <a:pt x="710659" y="0"/>
                </a:lnTo>
                <a:lnTo>
                  <a:pt x="616158" y="378004"/>
                </a:lnTo>
                <a:lnTo>
                  <a:pt x="0" y="37800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72000" rIns="252000" anchor="ctr">
            <a:noAutofit/>
          </a:bodyPr>
          <a:lstStyle>
            <a:lvl1pPr marL="0" indent="0" algn="l">
              <a:buNone/>
              <a:defRPr lang="fr-FR" sz="1600" dirty="0">
                <a:solidFill>
                  <a:schemeClr val="bg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 algn="r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62" name="Espace réservé du texte 61">
            <a:extLst>
              <a:ext uri="{FF2B5EF4-FFF2-40B4-BE49-F238E27FC236}">
                <a16:creationId xmlns:a16="http://schemas.microsoft.com/office/drawing/2014/main" id="{04F5A260-E20C-4F11-978F-755F0BB1491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" y="5847626"/>
            <a:ext cx="710659" cy="378004"/>
          </a:xfrm>
          <a:custGeom>
            <a:avLst/>
            <a:gdLst>
              <a:gd name="connsiteX0" fmla="*/ 0 w 710659"/>
              <a:gd name="connsiteY0" fmla="*/ 0 h 378004"/>
              <a:gd name="connsiteX1" fmla="*/ 710659 w 710659"/>
              <a:gd name="connsiteY1" fmla="*/ 0 h 378004"/>
              <a:gd name="connsiteX2" fmla="*/ 616158 w 710659"/>
              <a:gd name="connsiteY2" fmla="*/ 378004 h 378004"/>
              <a:gd name="connsiteX3" fmla="*/ 0 w 710659"/>
              <a:gd name="connsiteY3" fmla="*/ 378004 h 378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10659" h="378004">
                <a:moveTo>
                  <a:pt x="0" y="0"/>
                </a:moveTo>
                <a:lnTo>
                  <a:pt x="710659" y="0"/>
                </a:lnTo>
                <a:lnTo>
                  <a:pt x="616158" y="378004"/>
                </a:lnTo>
                <a:lnTo>
                  <a:pt x="0" y="378004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72000" rIns="252000" anchor="ctr">
            <a:noAutofit/>
          </a:bodyPr>
          <a:lstStyle>
            <a:lvl1pPr marL="0" indent="0" algn="l">
              <a:buNone/>
              <a:defRPr lang="fr-FR" sz="1600" dirty="0">
                <a:solidFill>
                  <a:schemeClr val="bg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 algn="r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57" name="Espace réservé du texte 30">
            <a:extLst>
              <a:ext uri="{FF2B5EF4-FFF2-40B4-BE49-F238E27FC236}">
                <a16:creationId xmlns:a16="http://schemas.microsoft.com/office/drawing/2014/main" id="{C0C50262-EC03-46E8-8A59-C819DD69169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89654" y="2803938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58" name="Espace réservé du texte 30">
            <a:extLst>
              <a:ext uri="{FF2B5EF4-FFF2-40B4-BE49-F238E27FC236}">
                <a16:creationId xmlns:a16="http://schemas.microsoft.com/office/drawing/2014/main" id="{0B2154BF-1CC5-418F-AF02-D3907A65F70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89654" y="3576710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59" name="Espace réservé du texte 30">
            <a:extLst>
              <a:ext uri="{FF2B5EF4-FFF2-40B4-BE49-F238E27FC236}">
                <a16:creationId xmlns:a16="http://schemas.microsoft.com/office/drawing/2014/main" id="{25C123E6-0051-4537-B6C0-0A3B631201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9654" y="4325840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60" name="Espace réservé du texte 30">
            <a:extLst>
              <a:ext uri="{FF2B5EF4-FFF2-40B4-BE49-F238E27FC236}">
                <a16:creationId xmlns:a16="http://schemas.microsoft.com/office/drawing/2014/main" id="{21E6F8B5-35C6-4DBB-9D9D-A454C85437D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89654" y="5086733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61" name="Espace réservé du texte 30">
            <a:extLst>
              <a:ext uri="{FF2B5EF4-FFF2-40B4-BE49-F238E27FC236}">
                <a16:creationId xmlns:a16="http://schemas.microsoft.com/office/drawing/2014/main" id="{56F68B2F-F063-4941-8B45-5A79E4DC890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89654" y="5852476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26088879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1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orme libre : forme 39">
            <a:extLst>
              <a:ext uri="{FF2B5EF4-FFF2-40B4-BE49-F238E27FC236}">
                <a16:creationId xmlns:a16="http://schemas.microsoft.com/office/drawing/2014/main" id="{F7575408-1D02-4D63-8728-609E19EC20D4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479FCB09-4F35-4E73-B982-1E11CABCC40F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0F92559-A351-4955-AAA6-E7E229303392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F1D00D8-E84B-4470-A686-FA16EE67A99D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E6DF307E-B811-4601-902E-0F68DB91FE2B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52233256-B452-4744-AE37-D56B775F9A62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036F82D2-900C-4932-AAD8-4CB8E937F648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EC6E2FB8-D7B8-41D1-8A2A-EBA8E7198BD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E0DC14C8-90FD-4578-AA92-EB08FDFFF3A2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F1486BEC-FD06-4F09-AE80-B25A058BC7FA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4ABA854C-A0C9-415C-BA1D-C59E235B2266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F6A20DEA-9493-4E3D-8A06-4D57D8E789B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1E0D0550-4185-4B57-9B1D-8976BA302DFB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83026A0F-4CB8-4C46-829C-8F6C24A6BB1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Titre 21">
            <a:extLst>
              <a:ext uri="{FF2B5EF4-FFF2-40B4-BE49-F238E27FC236}">
                <a16:creationId xmlns:a16="http://schemas.microsoft.com/office/drawing/2014/main" id="{68012620-DC17-4B0E-8445-82D9F90E54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22" name="Espace réservé du texte 27">
            <a:extLst>
              <a:ext uri="{FF2B5EF4-FFF2-40B4-BE49-F238E27FC236}">
                <a16:creationId xmlns:a16="http://schemas.microsoft.com/office/drawing/2014/main" id="{83A2DC36-15E4-4F7C-8302-85390F2477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686799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ctr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23" name="Espace réservé du texte 30">
            <a:extLst>
              <a:ext uri="{FF2B5EF4-FFF2-40B4-BE49-F238E27FC236}">
                <a16:creationId xmlns:a16="http://schemas.microsoft.com/office/drawing/2014/main" id="{2B8BB598-17FB-4477-9F9F-5BF96EA5348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31525540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- 2 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orme libre : forme 37">
            <a:extLst>
              <a:ext uri="{FF2B5EF4-FFF2-40B4-BE49-F238E27FC236}">
                <a16:creationId xmlns:a16="http://schemas.microsoft.com/office/drawing/2014/main" id="{E8E7963B-0CA8-4E78-94DE-956A1E9A897D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479FCB09-4F35-4E73-B982-1E11CABCC40F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0F92559-A351-4955-AAA6-E7E229303392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F1D00D8-E84B-4470-A686-FA16EE67A99D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E6DF307E-B811-4601-902E-0F68DB91FE2B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52233256-B452-4744-AE37-D56B775F9A62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036F82D2-900C-4932-AAD8-4CB8E937F648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EC6E2FB8-D7B8-41D1-8A2A-EBA8E7198BD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E0DC14C8-90FD-4578-AA92-EB08FDFFF3A2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F1486BEC-FD06-4F09-AE80-B25A058BC7FA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4ABA854C-A0C9-415C-BA1D-C59E235B2266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F6A20DEA-9493-4E3D-8A06-4D57D8E789B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1E0D0550-4185-4B57-9B1D-8976BA302DFB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83026A0F-4CB8-4C46-829C-8F6C24A6BB1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2" name="Espace réservé du texte 27">
            <a:extLst>
              <a:ext uri="{FF2B5EF4-FFF2-40B4-BE49-F238E27FC236}">
                <a16:creationId xmlns:a16="http://schemas.microsoft.com/office/drawing/2014/main" id="{83A2DC36-15E4-4F7C-8302-85390F2477F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686799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ctr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19" name="Titre 21">
            <a:extLst>
              <a:ext uri="{FF2B5EF4-FFF2-40B4-BE49-F238E27FC236}">
                <a16:creationId xmlns:a16="http://schemas.microsoft.com/office/drawing/2014/main" id="{6790A39A-A43E-41FD-8C94-1512128061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42023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2-LINES</a:t>
            </a:r>
            <a:br>
              <a:rPr lang="en-US" dirty="0"/>
            </a:br>
            <a:r>
              <a:rPr lang="en-US" dirty="0"/>
              <a:t>TITLE OF THE SLIDE</a:t>
            </a:r>
          </a:p>
        </p:txBody>
      </p:sp>
      <p:sp>
        <p:nvSpPr>
          <p:cNvPr id="24" name="Espace réservé du texte 30">
            <a:extLst>
              <a:ext uri="{FF2B5EF4-FFF2-40B4-BE49-F238E27FC236}">
                <a16:creationId xmlns:a16="http://schemas.microsoft.com/office/drawing/2014/main" id="{ECB400A6-434D-4915-B079-F9DF5184CC2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723470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34074065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rme libre : forme 36">
            <a:extLst>
              <a:ext uri="{FF2B5EF4-FFF2-40B4-BE49-F238E27FC236}">
                <a16:creationId xmlns:a16="http://schemas.microsoft.com/office/drawing/2014/main" id="{F16BCF7F-DB6A-4A4A-AA55-82A10F3A71A1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479FCB09-4F35-4E73-B982-1E11CABCC40F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0F92559-A351-4955-AAA6-E7E229303392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F1D00D8-E84B-4470-A686-FA16EE67A99D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E6DF307E-B811-4601-902E-0F68DB91FE2B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52233256-B452-4744-AE37-D56B775F9A62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036F82D2-900C-4932-AAD8-4CB8E937F648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EC6E2FB8-D7B8-41D1-8A2A-EBA8E7198BD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E0DC14C8-90FD-4578-AA92-EB08FDFFF3A2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F1486BEC-FD06-4F09-AE80-B25A058BC7FA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4ABA854C-A0C9-415C-BA1D-C59E235B2266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F6A20DEA-9493-4E3D-8A06-4D57D8E789B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1E0D0550-4185-4B57-9B1D-8976BA302DFB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83026A0F-4CB8-4C46-829C-8F6C24A6BB1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Titre 21">
            <a:extLst>
              <a:ext uri="{FF2B5EF4-FFF2-40B4-BE49-F238E27FC236}">
                <a16:creationId xmlns:a16="http://schemas.microsoft.com/office/drawing/2014/main" id="{68012620-DC17-4B0E-8445-82D9F90E54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19" name="Espace réservé du texte 30">
            <a:extLst>
              <a:ext uri="{FF2B5EF4-FFF2-40B4-BE49-F238E27FC236}">
                <a16:creationId xmlns:a16="http://schemas.microsoft.com/office/drawing/2014/main" id="{290DA5E4-B892-4927-8F0A-F2266CC376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133183121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21">
            <a:extLst>
              <a:ext uri="{FF2B5EF4-FFF2-40B4-BE49-F238E27FC236}">
                <a16:creationId xmlns:a16="http://schemas.microsoft.com/office/drawing/2014/main" id="{7581A09B-6DBA-478F-BBEF-9B5F15C19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" name="Espace réservé du texte 30">
            <a:extLst>
              <a:ext uri="{FF2B5EF4-FFF2-40B4-BE49-F238E27FC236}">
                <a16:creationId xmlns:a16="http://schemas.microsoft.com/office/drawing/2014/main" id="{A31B4F86-AD2D-473E-9127-3B66C18793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grpSp>
        <p:nvGrpSpPr>
          <p:cNvPr id="6" name="Graphique 93">
            <a:extLst>
              <a:ext uri="{FF2B5EF4-FFF2-40B4-BE49-F238E27FC236}">
                <a16:creationId xmlns:a16="http://schemas.microsoft.com/office/drawing/2014/main" id="{0F01A3AB-6FC6-49B9-BCD7-3BC336B8155D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86A06ADB-C594-4FE1-BC23-DF52A24E8FEB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BEA670F9-E4D5-4693-91B7-B6CF33D3E238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16083BB3-FB83-43BE-8AC8-BD005790D82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4A136AC-C047-43BF-B5FC-3CB606AD916E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E900C5B9-F2C6-4F8D-9172-914C40F5E7A3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FFCB372D-AFF8-4AAE-A5F7-32528733698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0DE7BE78-E43A-40E4-BCE3-61FC496C6113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A78648AB-F1E8-4CC6-9949-CA8D167420C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FCC10C3-5E86-441D-B74F-DD30C0D84F8D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5043C43B-8051-46B4-9880-3D795BAB56D6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D9F05E47-748D-4E9C-B84E-E90DC7F2E54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E8552836-6882-481E-885E-0BBA99D34441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9" name="Triangle isocèle 18">
            <a:extLst>
              <a:ext uri="{FF2B5EF4-FFF2-40B4-BE49-F238E27FC236}">
                <a16:creationId xmlns:a16="http://schemas.microsoft.com/office/drawing/2014/main" id="{B37A3DF0-B799-46B4-8221-DE51CA9CF150}"/>
              </a:ext>
            </a:extLst>
          </p:cNvPr>
          <p:cNvSpPr/>
          <p:nvPr userDrawn="1"/>
        </p:nvSpPr>
        <p:spPr>
          <a:xfrm>
            <a:off x="-4096" y="0"/>
            <a:ext cx="512096" cy="68580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024C835D-A893-4DD3-9E1F-F2284DD87A4A}"/>
              </a:ext>
            </a:extLst>
          </p:cNvPr>
          <p:cNvSpPr/>
          <p:nvPr userDrawn="1"/>
        </p:nvSpPr>
        <p:spPr>
          <a:xfrm rot="10800000">
            <a:off x="11679904" y="0"/>
            <a:ext cx="512096" cy="68580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6094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21">
            <a:extLst>
              <a:ext uri="{FF2B5EF4-FFF2-40B4-BE49-F238E27FC236}">
                <a16:creationId xmlns:a16="http://schemas.microsoft.com/office/drawing/2014/main" id="{7581A09B-6DBA-478F-BBEF-9B5F15C19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" name="Espace réservé du texte 30">
            <a:extLst>
              <a:ext uri="{FF2B5EF4-FFF2-40B4-BE49-F238E27FC236}">
                <a16:creationId xmlns:a16="http://schemas.microsoft.com/office/drawing/2014/main" id="{A31B4F86-AD2D-473E-9127-3B66C18793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grpSp>
        <p:nvGrpSpPr>
          <p:cNvPr id="6" name="Graphique 93">
            <a:extLst>
              <a:ext uri="{FF2B5EF4-FFF2-40B4-BE49-F238E27FC236}">
                <a16:creationId xmlns:a16="http://schemas.microsoft.com/office/drawing/2014/main" id="{0F01A3AB-6FC6-49B9-BCD7-3BC336B8155D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86A06ADB-C594-4FE1-BC23-DF52A24E8FEB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BEA670F9-E4D5-4693-91B7-B6CF33D3E238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16083BB3-FB83-43BE-8AC8-BD005790D82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4A136AC-C047-43BF-B5FC-3CB606AD916E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E900C5B9-F2C6-4F8D-9172-914C40F5E7A3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FFCB372D-AFF8-4AAE-A5F7-32528733698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0DE7BE78-E43A-40E4-BCE3-61FC496C6113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A78648AB-F1E8-4CC6-9949-CA8D167420C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FCC10C3-5E86-441D-B74F-DD30C0D84F8D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5043C43B-8051-46B4-9880-3D795BAB56D6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D9F05E47-748D-4E9C-B84E-E90DC7F2E54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E8552836-6882-481E-885E-0BBA99D34441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9" name="Triangle isocèle 18">
            <a:extLst>
              <a:ext uri="{FF2B5EF4-FFF2-40B4-BE49-F238E27FC236}">
                <a16:creationId xmlns:a16="http://schemas.microsoft.com/office/drawing/2014/main" id="{B37A3DF0-B799-46B4-8221-DE51CA9CF150}"/>
              </a:ext>
            </a:extLst>
          </p:cNvPr>
          <p:cNvSpPr/>
          <p:nvPr userDrawn="1"/>
        </p:nvSpPr>
        <p:spPr>
          <a:xfrm>
            <a:off x="-4096" y="0"/>
            <a:ext cx="512096" cy="68580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024C835D-A893-4DD3-9E1F-F2284DD87A4A}"/>
              </a:ext>
            </a:extLst>
          </p:cNvPr>
          <p:cNvSpPr/>
          <p:nvPr userDrawn="1"/>
        </p:nvSpPr>
        <p:spPr>
          <a:xfrm rot="10800000">
            <a:off x="11679904" y="0"/>
            <a:ext cx="512096" cy="68580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20A2629-52FA-43F9-B90A-2D39030428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335" y="2184154"/>
            <a:ext cx="3035065" cy="3711434"/>
          </a:xfrm>
          <a:prstGeom prst="rect">
            <a:avLst/>
          </a:prstGeom>
        </p:spPr>
        <p:txBody>
          <a:bodyPr/>
          <a:lstStyle>
            <a:lvl1pPr>
              <a:defRPr lang="fr-FR" sz="1800" dirty="0" smtClean="0"/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 </a:t>
            </a:r>
            <a:r>
              <a:rPr lang="fr-FR" dirty="0" err="1"/>
              <a:t>incididunt</a:t>
            </a:r>
            <a:r>
              <a:rPr lang="fr-FR" dirty="0"/>
              <a:t> ut </a:t>
            </a:r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</a:t>
            </a:r>
            <a:r>
              <a:rPr lang="fr-FR" dirty="0"/>
              <a:t>. 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633E6AF1-AF6A-42B2-9F82-9E6D8D5D0F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8467" y="2184154"/>
            <a:ext cx="3035065" cy="3711434"/>
          </a:xfrm>
          <a:prstGeom prst="rect">
            <a:avLst/>
          </a:prstGeom>
        </p:spPr>
        <p:txBody>
          <a:bodyPr/>
          <a:lstStyle>
            <a:lvl1pPr>
              <a:defRPr lang="fr-FR" sz="1800" dirty="0" smtClean="0"/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 </a:t>
            </a:r>
            <a:r>
              <a:rPr lang="fr-FR" dirty="0" err="1"/>
              <a:t>incididunt</a:t>
            </a:r>
            <a:r>
              <a:rPr lang="fr-FR" dirty="0"/>
              <a:t> ut </a:t>
            </a:r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</a:t>
            </a:r>
            <a:r>
              <a:rPr lang="fr-FR" dirty="0"/>
              <a:t>. </a:t>
            </a:r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4D03C528-694F-41FF-9C68-DA47DEA0D3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52504" y="2184154"/>
            <a:ext cx="3035065" cy="3711434"/>
          </a:xfrm>
          <a:prstGeom prst="rect">
            <a:avLst/>
          </a:prstGeom>
        </p:spPr>
        <p:txBody>
          <a:bodyPr/>
          <a:lstStyle>
            <a:lvl1pPr>
              <a:defRPr lang="fr-FR" sz="1800" dirty="0" smtClean="0"/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 </a:t>
            </a:r>
            <a:r>
              <a:rPr lang="fr-FR" dirty="0" err="1"/>
              <a:t>incididunt</a:t>
            </a:r>
            <a:r>
              <a:rPr lang="fr-FR" dirty="0"/>
              <a:t> ut </a:t>
            </a:r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</a:t>
            </a:r>
            <a:r>
              <a:rPr lang="fr-F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653237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21">
            <a:extLst>
              <a:ext uri="{FF2B5EF4-FFF2-40B4-BE49-F238E27FC236}">
                <a16:creationId xmlns:a16="http://schemas.microsoft.com/office/drawing/2014/main" id="{7581A09B-6DBA-478F-BBEF-9B5F15C19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" name="Espace réservé du texte 30">
            <a:extLst>
              <a:ext uri="{FF2B5EF4-FFF2-40B4-BE49-F238E27FC236}">
                <a16:creationId xmlns:a16="http://schemas.microsoft.com/office/drawing/2014/main" id="{A31B4F86-AD2D-473E-9127-3B66C18793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grpSp>
        <p:nvGrpSpPr>
          <p:cNvPr id="6" name="Graphique 93">
            <a:extLst>
              <a:ext uri="{FF2B5EF4-FFF2-40B4-BE49-F238E27FC236}">
                <a16:creationId xmlns:a16="http://schemas.microsoft.com/office/drawing/2014/main" id="{0F01A3AB-6FC6-49B9-BCD7-3BC336B8155D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86A06ADB-C594-4FE1-BC23-DF52A24E8FEB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BEA670F9-E4D5-4693-91B7-B6CF33D3E238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16083BB3-FB83-43BE-8AC8-BD005790D82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4A136AC-C047-43BF-B5FC-3CB606AD916E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E900C5B9-F2C6-4F8D-9172-914C40F5E7A3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FFCB372D-AFF8-4AAE-A5F7-32528733698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0DE7BE78-E43A-40E4-BCE3-61FC496C6113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A78648AB-F1E8-4CC6-9949-CA8D167420C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CFCC10C3-5E86-441D-B74F-DD30C0D84F8D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5043C43B-8051-46B4-9880-3D795BAB56D6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D9F05E47-748D-4E9C-B84E-E90DC7F2E54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E8552836-6882-481E-885E-0BBA99D34441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19" name="Triangle isocèle 18">
            <a:extLst>
              <a:ext uri="{FF2B5EF4-FFF2-40B4-BE49-F238E27FC236}">
                <a16:creationId xmlns:a16="http://schemas.microsoft.com/office/drawing/2014/main" id="{B37A3DF0-B799-46B4-8221-DE51CA9CF150}"/>
              </a:ext>
            </a:extLst>
          </p:cNvPr>
          <p:cNvSpPr/>
          <p:nvPr userDrawn="1"/>
        </p:nvSpPr>
        <p:spPr>
          <a:xfrm>
            <a:off x="-4096" y="0"/>
            <a:ext cx="512096" cy="68580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024C835D-A893-4DD3-9E1F-F2284DD87A4A}"/>
              </a:ext>
            </a:extLst>
          </p:cNvPr>
          <p:cNvSpPr/>
          <p:nvPr userDrawn="1"/>
        </p:nvSpPr>
        <p:spPr>
          <a:xfrm rot="10800000">
            <a:off x="11679904" y="0"/>
            <a:ext cx="512096" cy="68580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20A2629-52FA-43F9-B90A-2D39030428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335" y="2184154"/>
            <a:ext cx="4863865" cy="755368"/>
          </a:xfrm>
          <a:prstGeom prst="rect">
            <a:avLst/>
          </a:prstGeom>
        </p:spPr>
        <p:txBody>
          <a:bodyPr/>
          <a:lstStyle>
            <a:lvl1pPr>
              <a:defRPr lang="fr-FR" sz="1800" dirty="0" smtClean="0"/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633E6AF1-AF6A-42B2-9F82-9E6D8D5D0F9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7202" y="3655432"/>
            <a:ext cx="4863865" cy="75536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lang="fr-FR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4D03C528-694F-41FF-9C68-DA47DEA0D3A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337" y="5126710"/>
            <a:ext cx="4867574" cy="75536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fr-FR" sz="1800" dirty="0" smtClean="0"/>
            </a:lvl1pPr>
          </a:lstStyle>
          <a:p>
            <a:pPr marL="228600" lvl="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3" name="Espace réservé du texte 2">
            <a:extLst>
              <a:ext uri="{FF2B5EF4-FFF2-40B4-BE49-F238E27FC236}">
                <a16:creationId xmlns:a16="http://schemas.microsoft.com/office/drawing/2014/main" id="{8EC9AE77-C726-4230-A4DC-9891C4848EB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6074" y="2184154"/>
            <a:ext cx="4863865" cy="755368"/>
          </a:xfrm>
          <a:prstGeom prst="rect">
            <a:avLst/>
          </a:prstGeom>
        </p:spPr>
        <p:txBody>
          <a:bodyPr/>
          <a:lstStyle>
            <a:lvl1pPr>
              <a:defRPr lang="fr-FR" sz="1800" dirty="0"/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F3ADB76D-245E-42FE-8D56-F01BD953CB5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42941" y="3655432"/>
            <a:ext cx="4863865" cy="755368"/>
          </a:xfrm>
          <a:prstGeom prst="rect">
            <a:avLst/>
          </a:prstGeom>
        </p:spPr>
        <p:txBody>
          <a:bodyPr/>
          <a:lstStyle>
            <a:lvl1pPr>
              <a:defRPr lang="fr-FR" sz="1800" dirty="0"/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5" name="Espace réservé du texte 2">
            <a:extLst>
              <a:ext uri="{FF2B5EF4-FFF2-40B4-BE49-F238E27FC236}">
                <a16:creationId xmlns:a16="http://schemas.microsoft.com/office/drawing/2014/main" id="{FE2B50B7-9B9C-4184-BC16-440EE08E97D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6076" y="5126710"/>
            <a:ext cx="4867574" cy="755368"/>
          </a:xfrm>
          <a:prstGeom prst="rect">
            <a:avLst/>
          </a:prstGeom>
        </p:spPr>
        <p:txBody>
          <a:bodyPr/>
          <a:lstStyle>
            <a:lvl1pPr>
              <a:defRPr lang="fr-FR" sz="1800" dirty="0"/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853369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FF3D5C12-D871-433B-AF57-61EC02EA827A}"/>
              </a:ext>
            </a:extLst>
          </p:cNvPr>
          <p:cNvSpPr/>
          <p:nvPr/>
        </p:nvSpPr>
        <p:spPr>
          <a:xfrm>
            <a:off x="2" y="-2"/>
            <a:ext cx="12191999" cy="2148114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2148114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21481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re 21">
            <a:extLst>
              <a:ext uri="{FF2B5EF4-FFF2-40B4-BE49-F238E27FC236}">
                <a16:creationId xmlns:a16="http://schemas.microsoft.com/office/drawing/2014/main" id="{7581A09B-6DBA-478F-BBEF-9B5F15C19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" name="Espace réservé du texte 30">
            <a:extLst>
              <a:ext uri="{FF2B5EF4-FFF2-40B4-BE49-F238E27FC236}">
                <a16:creationId xmlns:a16="http://schemas.microsoft.com/office/drawing/2014/main" id="{A31B4F86-AD2D-473E-9127-3B66C18793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grpSp>
        <p:nvGrpSpPr>
          <p:cNvPr id="7" name="Graphique 93">
            <a:extLst>
              <a:ext uri="{FF2B5EF4-FFF2-40B4-BE49-F238E27FC236}">
                <a16:creationId xmlns:a16="http://schemas.microsoft.com/office/drawing/2014/main" id="{246362D6-DAB0-4E62-890C-22EDBE846E01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2E5CFD1-826A-42F9-AABE-8B37549BA7BD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698C4A1B-53B8-447E-A559-7409C0A72995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A35A948-F22D-46F7-8D20-4380881D3076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B27C3F5-55A1-4BB5-A746-099BE7FB6128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DA1E2C1B-A7F7-4C1E-A70C-FA8F74D3EE74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EE9D8994-5CB8-42C5-A57D-43DC0DDEA25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FD28351-57C5-4E84-B9C5-D8049580F753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E0A21EEA-7005-4EAE-844D-3477F61ECED3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2C31F8A3-B30E-43A4-8A08-B9DB0D961A12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B9A2801-634E-4CB1-8656-0DB70DFBB301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0B094F94-A00E-4CBA-8693-02AEFCF08E5F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C90D389-B3C9-4705-A4C3-FB9D246471E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1209471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asic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FF3D5C12-D871-433B-AF57-61EC02EA827A}"/>
              </a:ext>
            </a:extLst>
          </p:cNvPr>
          <p:cNvSpPr/>
          <p:nvPr/>
        </p:nvSpPr>
        <p:spPr>
          <a:xfrm>
            <a:off x="2" y="-2"/>
            <a:ext cx="12191999" cy="2148114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2148114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21481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re 21">
            <a:extLst>
              <a:ext uri="{FF2B5EF4-FFF2-40B4-BE49-F238E27FC236}">
                <a16:creationId xmlns:a16="http://schemas.microsoft.com/office/drawing/2014/main" id="{7581A09B-6DBA-478F-BBEF-9B5F15C19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" name="Espace réservé du texte 30">
            <a:extLst>
              <a:ext uri="{FF2B5EF4-FFF2-40B4-BE49-F238E27FC236}">
                <a16:creationId xmlns:a16="http://schemas.microsoft.com/office/drawing/2014/main" id="{A31B4F86-AD2D-473E-9127-3B66C18793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grpSp>
        <p:nvGrpSpPr>
          <p:cNvPr id="7" name="Graphique 93">
            <a:extLst>
              <a:ext uri="{FF2B5EF4-FFF2-40B4-BE49-F238E27FC236}">
                <a16:creationId xmlns:a16="http://schemas.microsoft.com/office/drawing/2014/main" id="{246362D6-DAB0-4E62-890C-22EDBE846E01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2E5CFD1-826A-42F9-AABE-8B37549BA7BD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698C4A1B-53B8-447E-A559-7409C0A72995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A35A948-F22D-46F7-8D20-4380881D3076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B27C3F5-55A1-4BB5-A746-099BE7FB6128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DA1E2C1B-A7F7-4C1E-A70C-FA8F74D3EE74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EE9D8994-5CB8-42C5-A57D-43DC0DDEA25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FD28351-57C5-4E84-B9C5-D8049580F753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E0A21EEA-7005-4EAE-844D-3477F61ECED3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2C31F8A3-B30E-43A4-8A08-B9DB0D961A12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B9A2801-634E-4CB1-8656-0DB70DFBB301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0B094F94-A00E-4CBA-8693-02AEFCF08E5F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C90D389-B3C9-4705-A4C3-FB9D246471E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6A8AF27F-6C5D-4AFC-977F-7C770FA993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335" y="2184154"/>
            <a:ext cx="3035065" cy="3711434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lang="fr-FR" sz="1800" dirty="0" smtClean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 </a:t>
            </a:r>
            <a:r>
              <a:rPr lang="fr-FR" dirty="0" err="1"/>
              <a:t>incididunt</a:t>
            </a:r>
            <a:r>
              <a:rPr lang="fr-FR" dirty="0"/>
              <a:t> ut </a:t>
            </a:r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</a:t>
            </a:r>
            <a:r>
              <a:rPr lang="fr-FR" dirty="0"/>
              <a:t>. 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BA51E5C8-036C-45D6-AD5C-07B0A9A4287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78467" y="2184154"/>
            <a:ext cx="3035065" cy="3711434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lang="fr-FR" sz="1800" dirty="0" smtClean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 </a:t>
            </a:r>
            <a:r>
              <a:rPr lang="fr-FR" dirty="0" err="1"/>
              <a:t>incididunt</a:t>
            </a:r>
            <a:r>
              <a:rPr lang="fr-FR" dirty="0"/>
              <a:t> ut </a:t>
            </a:r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</a:t>
            </a:r>
            <a:r>
              <a:rPr lang="fr-FR" dirty="0"/>
              <a:t>. </a:t>
            </a:r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F409AEA1-AE8D-4476-9DE8-142B044FEC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352504" y="2184154"/>
            <a:ext cx="3035065" cy="3711434"/>
          </a:xfrm>
          <a:prstGeom prst="rect">
            <a:avLst/>
          </a:prstGeom>
        </p:spPr>
        <p:txBody>
          <a:bodyPr/>
          <a:lstStyle>
            <a:lvl1pPr>
              <a:buClr>
                <a:schemeClr val="bg1"/>
              </a:buClr>
              <a:defRPr lang="fr-FR" sz="1800" dirty="0" smtClean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 </a:t>
            </a:r>
            <a:r>
              <a:rPr lang="fr-FR" dirty="0" err="1"/>
              <a:t>incididunt</a:t>
            </a:r>
            <a:r>
              <a:rPr lang="fr-FR" dirty="0"/>
              <a:t> ut </a:t>
            </a:r>
            <a:r>
              <a:rPr lang="fr-FR" dirty="0" err="1"/>
              <a:t>labore</a:t>
            </a:r>
            <a:r>
              <a:rPr lang="fr-FR" dirty="0"/>
              <a:t> et </a:t>
            </a:r>
            <a:r>
              <a:rPr lang="fr-FR" dirty="0" err="1"/>
              <a:t>dolore</a:t>
            </a:r>
            <a:r>
              <a:rPr lang="fr-FR" dirty="0"/>
              <a:t> magna </a:t>
            </a:r>
            <a:r>
              <a:rPr lang="fr-FR" dirty="0" err="1"/>
              <a:t>aliqua</a:t>
            </a:r>
            <a:r>
              <a:rPr lang="fr-F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989931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asic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FF3D5C12-D871-433B-AF57-61EC02EA827A}"/>
              </a:ext>
            </a:extLst>
          </p:cNvPr>
          <p:cNvSpPr/>
          <p:nvPr/>
        </p:nvSpPr>
        <p:spPr>
          <a:xfrm>
            <a:off x="2" y="-2"/>
            <a:ext cx="12191999" cy="2148114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2148114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21481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re 21">
            <a:extLst>
              <a:ext uri="{FF2B5EF4-FFF2-40B4-BE49-F238E27FC236}">
                <a16:creationId xmlns:a16="http://schemas.microsoft.com/office/drawing/2014/main" id="{7581A09B-6DBA-478F-BBEF-9B5F15C19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" name="Espace réservé du texte 30">
            <a:extLst>
              <a:ext uri="{FF2B5EF4-FFF2-40B4-BE49-F238E27FC236}">
                <a16:creationId xmlns:a16="http://schemas.microsoft.com/office/drawing/2014/main" id="{A31B4F86-AD2D-473E-9127-3B66C18793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grpSp>
        <p:nvGrpSpPr>
          <p:cNvPr id="7" name="Graphique 93">
            <a:extLst>
              <a:ext uri="{FF2B5EF4-FFF2-40B4-BE49-F238E27FC236}">
                <a16:creationId xmlns:a16="http://schemas.microsoft.com/office/drawing/2014/main" id="{246362D6-DAB0-4E62-890C-22EDBE846E01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2E5CFD1-826A-42F9-AABE-8B37549BA7BD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698C4A1B-53B8-447E-A559-7409C0A72995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A35A948-F22D-46F7-8D20-4380881D3076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B27C3F5-55A1-4BB5-A746-099BE7FB6128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DA1E2C1B-A7F7-4C1E-A70C-FA8F74D3EE74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EE9D8994-5CB8-42C5-A57D-43DC0DDEA25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FD28351-57C5-4E84-B9C5-D8049580F753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E0A21EEA-7005-4EAE-844D-3477F61ECED3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2C31F8A3-B30E-43A4-8A08-B9DB0D961A12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B9A2801-634E-4CB1-8656-0DB70DFBB301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0B094F94-A00E-4CBA-8693-02AEFCF08E5F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C90D389-B3C9-4705-A4C3-FB9D246471E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920DD21D-2997-4C35-8BA0-BA6D162A24F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0335" y="2184154"/>
            <a:ext cx="4863865" cy="755368"/>
          </a:xfrm>
          <a:prstGeom prst="rect">
            <a:avLst/>
          </a:prstGeom>
        </p:spPr>
        <p:txBody>
          <a:bodyPr/>
          <a:lstStyle>
            <a:lvl1pPr>
              <a:defRPr lang="fr-FR" sz="1800" dirty="0" smtClean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D96B5F90-297C-49CF-BE69-D78A142096D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7202" y="3655432"/>
            <a:ext cx="4863865" cy="75536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 lang="fr-FR" sz="18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2pPr>
            <a:lvl3pPr marL="11430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3pPr>
            <a:lvl4pPr marL="16002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4pPr>
            <a:lvl5pPr marL="2057400" indent="-228600">
              <a:buClr>
                <a:schemeClr val="accent1"/>
              </a:buClr>
              <a:buFont typeface="Wingdings" panose="05000000000000000000" pitchFamily="2" charset="2"/>
              <a:buChar char="§"/>
              <a:defRPr/>
            </a:lvl5pPr>
          </a:lstStyle>
          <a:p>
            <a:pPr marL="228600" lvl="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D1310F4F-8393-4789-8BAF-2E4A4A24826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0337" y="5126710"/>
            <a:ext cx="4867574" cy="75536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fr-FR" sz="1800" dirty="0" smtClean="0">
                <a:solidFill>
                  <a:schemeClr val="bg1"/>
                </a:solidFill>
              </a:defRPr>
            </a:lvl1pPr>
          </a:lstStyle>
          <a:p>
            <a:pPr marL="228600" lvl="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3" name="Espace réservé du texte 2">
            <a:extLst>
              <a:ext uri="{FF2B5EF4-FFF2-40B4-BE49-F238E27FC236}">
                <a16:creationId xmlns:a16="http://schemas.microsoft.com/office/drawing/2014/main" id="{B450FAF9-58E0-46FE-8F78-07C38298C8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6074" y="2184154"/>
            <a:ext cx="4863865" cy="755368"/>
          </a:xfrm>
          <a:prstGeom prst="rect">
            <a:avLst/>
          </a:prstGeom>
        </p:spPr>
        <p:txBody>
          <a:bodyPr/>
          <a:lstStyle>
            <a:lvl1pPr>
              <a:defRPr lang="fr-FR" sz="180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315DF1D-E153-4A23-A196-E7B13273F35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42941" y="3655432"/>
            <a:ext cx="4863865" cy="755368"/>
          </a:xfrm>
          <a:prstGeom prst="rect">
            <a:avLst/>
          </a:prstGeom>
        </p:spPr>
        <p:txBody>
          <a:bodyPr/>
          <a:lstStyle>
            <a:lvl1pPr>
              <a:defRPr lang="fr-FR" sz="180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  <p:sp>
        <p:nvSpPr>
          <p:cNvPr id="25" name="Espace réservé du texte 2">
            <a:extLst>
              <a:ext uri="{FF2B5EF4-FFF2-40B4-BE49-F238E27FC236}">
                <a16:creationId xmlns:a16="http://schemas.microsoft.com/office/drawing/2014/main" id="{E4B8B0FD-A20A-4C12-9BA8-CAB1B4BD6BB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436076" y="5126710"/>
            <a:ext cx="4867574" cy="755368"/>
          </a:xfrm>
          <a:prstGeom prst="rect">
            <a:avLst/>
          </a:prstGeom>
        </p:spPr>
        <p:txBody>
          <a:bodyPr/>
          <a:lstStyle>
            <a:lvl1pPr>
              <a:defRPr lang="fr-FR" sz="1800" dirty="0">
                <a:solidFill>
                  <a:schemeClr val="bg1"/>
                </a:solidFill>
              </a:defRPr>
            </a:lvl1pPr>
          </a:lstStyle>
          <a:p>
            <a:pPr lvl="0">
              <a:lnSpc>
                <a:spcPct val="120000"/>
              </a:lnSpc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consectetur</a:t>
            </a:r>
            <a:r>
              <a:rPr lang="fr-FR" dirty="0"/>
              <a:t> </a:t>
            </a:r>
            <a:r>
              <a:rPr lang="fr-FR" dirty="0" err="1"/>
              <a:t>adipisicing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, </a:t>
            </a:r>
            <a:r>
              <a:rPr lang="fr-FR" dirty="0" err="1"/>
              <a:t>sed</a:t>
            </a:r>
            <a:r>
              <a:rPr lang="fr-FR" dirty="0"/>
              <a:t> do </a:t>
            </a:r>
            <a:r>
              <a:rPr lang="fr-FR" dirty="0" err="1"/>
              <a:t>eiusmod</a:t>
            </a:r>
            <a:r>
              <a:rPr lang="fr-FR" dirty="0"/>
              <a:t> </a:t>
            </a:r>
            <a:r>
              <a:rPr lang="fr-FR" dirty="0" err="1"/>
              <a:t>tempor</a:t>
            </a:r>
            <a:r>
              <a:rPr lang="fr-F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42529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rme libre : forme 5">
            <a:extLst>
              <a:ext uri="{FF2B5EF4-FFF2-40B4-BE49-F238E27FC236}">
                <a16:creationId xmlns:a16="http://schemas.microsoft.com/office/drawing/2014/main" id="{FF3D5C12-D871-433B-AF57-61EC02EA827A}"/>
              </a:ext>
            </a:extLst>
          </p:cNvPr>
          <p:cNvSpPr/>
          <p:nvPr/>
        </p:nvSpPr>
        <p:spPr>
          <a:xfrm>
            <a:off x="2" y="-2"/>
            <a:ext cx="12191999" cy="2148114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2148114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21481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tre 21">
            <a:extLst>
              <a:ext uri="{FF2B5EF4-FFF2-40B4-BE49-F238E27FC236}">
                <a16:creationId xmlns:a16="http://schemas.microsoft.com/office/drawing/2014/main" id="{7581A09B-6DBA-478F-BBEF-9B5F15C19E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bg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" name="Espace réservé du texte 30">
            <a:extLst>
              <a:ext uri="{FF2B5EF4-FFF2-40B4-BE49-F238E27FC236}">
                <a16:creationId xmlns:a16="http://schemas.microsoft.com/office/drawing/2014/main" id="{A31B4F86-AD2D-473E-9127-3B66C187933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grpSp>
        <p:nvGrpSpPr>
          <p:cNvPr id="7" name="Graphique 93">
            <a:extLst>
              <a:ext uri="{FF2B5EF4-FFF2-40B4-BE49-F238E27FC236}">
                <a16:creationId xmlns:a16="http://schemas.microsoft.com/office/drawing/2014/main" id="{246362D6-DAB0-4E62-890C-22EDBE846E01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42E5CFD1-826A-42F9-AABE-8B37549BA7BD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698C4A1B-53B8-447E-A559-7409C0A72995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DA35A948-F22D-46F7-8D20-4380881D3076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DB27C3F5-55A1-4BB5-A746-099BE7FB6128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DA1E2C1B-A7F7-4C1E-A70C-FA8F74D3EE74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EE9D8994-5CB8-42C5-A57D-43DC0DDEA25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FD28351-57C5-4E84-B9C5-D8049580F753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E0A21EEA-7005-4EAE-844D-3477F61ECED3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2C31F8A3-B30E-43A4-8A08-B9DB0D961A12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5B9A2801-634E-4CB1-8656-0DB70DFBB301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0B094F94-A00E-4CBA-8693-02AEFCF08E5F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4C90D389-B3C9-4705-A4C3-FB9D246471E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682026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verview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rallélogramme 1">
            <a:extLst>
              <a:ext uri="{FF2B5EF4-FFF2-40B4-BE49-F238E27FC236}">
                <a16:creationId xmlns:a16="http://schemas.microsoft.com/office/drawing/2014/main" id="{F4C6C8D8-BD8E-4BAB-9233-9205D79F21AF}"/>
              </a:ext>
            </a:extLst>
          </p:cNvPr>
          <p:cNvSpPr/>
          <p:nvPr userDrawn="1"/>
        </p:nvSpPr>
        <p:spPr>
          <a:xfrm>
            <a:off x="-1719984" y="0"/>
            <a:ext cx="8986479" cy="6858000"/>
          </a:xfrm>
          <a:prstGeom prst="parallelogram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42706EB8-4AF3-4E2B-B3A6-034437E20AAE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9" name="Espace réservé du texte 30">
            <a:extLst>
              <a:ext uri="{FF2B5EF4-FFF2-40B4-BE49-F238E27FC236}">
                <a16:creationId xmlns:a16="http://schemas.microsoft.com/office/drawing/2014/main" id="{8CB5E482-66A2-4175-90FF-8F2DCA08EFF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4547535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35" name="Titre 21">
            <a:extLst>
              <a:ext uri="{FF2B5EF4-FFF2-40B4-BE49-F238E27FC236}">
                <a16:creationId xmlns:a16="http://schemas.microsoft.com/office/drawing/2014/main" id="{09AEF723-176A-4F05-AA9F-A7D1DAD046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bg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38" name="Espace réservé du texte 30">
            <a:extLst>
              <a:ext uri="{FF2B5EF4-FFF2-40B4-BE49-F238E27FC236}">
                <a16:creationId xmlns:a16="http://schemas.microsoft.com/office/drawing/2014/main" id="{4A14E33D-C64B-42A3-908D-C4E77601BDE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89654" y="2056458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41" name="Espace réservé du texte 30">
            <a:extLst>
              <a:ext uri="{FF2B5EF4-FFF2-40B4-BE49-F238E27FC236}">
                <a16:creationId xmlns:a16="http://schemas.microsoft.com/office/drawing/2014/main" id="{B925D711-6283-4D38-923D-219299B9A6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-1798979" y="2050693"/>
            <a:ext cx="2509638" cy="378004"/>
          </a:xfrm>
          <a:prstGeom prst="parallelogram">
            <a:avLst/>
          </a:prstGeom>
          <a:solidFill>
            <a:schemeClr val="bg1"/>
          </a:solidFill>
        </p:spPr>
        <p:txBody>
          <a:bodyPr tIns="72000" rIns="0" anchor="ctr"/>
          <a:lstStyle>
            <a:lvl1pPr marL="0" indent="0" algn="r">
              <a:buNone/>
              <a:defRPr lang="fr-FR" sz="1600" dirty="0">
                <a:solidFill>
                  <a:schemeClr val="accent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46" name="Espace réservé du texte 30">
            <a:extLst>
              <a:ext uri="{FF2B5EF4-FFF2-40B4-BE49-F238E27FC236}">
                <a16:creationId xmlns:a16="http://schemas.microsoft.com/office/drawing/2014/main" id="{E8B96691-F7C1-4D2F-B8A4-D518DB634738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-1798979" y="2809703"/>
            <a:ext cx="2509638" cy="378004"/>
          </a:xfrm>
          <a:prstGeom prst="parallelogram">
            <a:avLst/>
          </a:prstGeom>
          <a:solidFill>
            <a:schemeClr val="bg1"/>
          </a:solidFill>
        </p:spPr>
        <p:txBody>
          <a:bodyPr tIns="72000" rIns="0" anchor="ctr"/>
          <a:lstStyle>
            <a:lvl1pPr marL="0" indent="0" algn="r">
              <a:buNone/>
              <a:defRPr lang="fr-FR" sz="1600" dirty="0">
                <a:solidFill>
                  <a:schemeClr val="accent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49" name="Espace réservé du texte 30">
            <a:extLst>
              <a:ext uri="{FF2B5EF4-FFF2-40B4-BE49-F238E27FC236}">
                <a16:creationId xmlns:a16="http://schemas.microsoft.com/office/drawing/2014/main" id="{11D45CDE-9B3F-4047-9B49-65C629ED077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-1798979" y="3568713"/>
            <a:ext cx="2509638" cy="378004"/>
          </a:xfrm>
          <a:prstGeom prst="parallelogram">
            <a:avLst/>
          </a:prstGeom>
          <a:solidFill>
            <a:schemeClr val="bg1"/>
          </a:solidFill>
        </p:spPr>
        <p:txBody>
          <a:bodyPr tIns="72000" rIns="0" anchor="ctr"/>
          <a:lstStyle>
            <a:lvl1pPr marL="0" indent="0" algn="r">
              <a:buNone/>
              <a:defRPr lang="fr-FR" sz="1600" dirty="0">
                <a:solidFill>
                  <a:schemeClr val="accent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54" name="Espace réservé du texte 30">
            <a:extLst>
              <a:ext uri="{FF2B5EF4-FFF2-40B4-BE49-F238E27FC236}">
                <a16:creationId xmlns:a16="http://schemas.microsoft.com/office/drawing/2014/main" id="{76C78026-E990-4114-944E-2F890B443A2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-1798979" y="4327723"/>
            <a:ext cx="2509638" cy="378004"/>
          </a:xfrm>
          <a:prstGeom prst="parallelogram">
            <a:avLst/>
          </a:prstGeom>
          <a:solidFill>
            <a:schemeClr val="bg1"/>
          </a:solidFill>
        </p:spPr>
        <p:txBody>
          <a:bodyPr tIns="72000" rIns="0" anchor="ctr"/>
          <a:lstStyle>
            <a:lvl1pPr marL="0" indent="0" algn="r">
              <a:buNone/>
              <a:defRPr lang="fr-FR" sz="1600" dirty="0">
                <a:solidFill>
                  <a:schemeClr val="accent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55" name="Espace réservé du texte 30">
            <a:extLst>
              <a:ext uri="{FF2B5EF4-FFF2-40B4-BE49-F238E27FC236}">
                <a16:creationId xmlns:a16="http://schemas.microsoft.com/office/drawing/2014/main" id="{4DADAD6F-0ED9-4F73-8EBE-DF27914334D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-1798979" y="5086733"/>
            <a:ext cx="2509638" cy="378004"/>
          </a:xfrm>
          <a:prstGeom prst="parallelogram">
            <a:avLst/>
          </a:prstGeom>
          <a:solidFill>
            <a:schemeClr val="bg1"/>
          </a:solidFill>
        </p:spPr>
        <p:txBody>
          <a:bodyPr tIns="72000" rIns="0" anchor="ctr"/>
          <a:lstStyle>
            <a:lvl1pPr marL="0" indent="0" algn="r">
              <a:buNone/>
              <a:defRPr lang="fr-FR" sz="1600" dirty="0">
                <a:solidFill>
                  <a:schemeClr val="accent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56" name="Espace réservé du texte 30">
            <a:extLst>
              <a:ext uri="{FF2B5EF4-FFF2-40B4-BE49-F238E27FC236}">
                <a16:creationId xmlns:a16="http://schemas.microsoft.com/office/drawing/2014/main" id="{8832673B-2A49-432F-BACB-83A565D7F9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-1798979" y="5847626"/>
            <a:ext cx="2509638" cy="378004"/>
          </a:xfrm>
          <a:prstGeom prst="parallelogram">
            <a:avLst/>
          </a:prstGeom>
          <a:solidFill>
            <a:schemeClr val="bg1"/>
          </a:solidFill>
        </p:spPr>
        <p:txBody>
          <a:bodyPr tIns="72000" rIns="0" anchor="ctr"/>
          <a:lstStyle>
            <a:lvl1pPr marL="0" indent="0" algn="r">
              <a:buNone/>
              <a:defRPr lang="fr-FR" sz="1600" dirty="0">
                <a:solidFill>
                  <a:schemeClr val="accent1"/>
                </a:solidFill>
                <a:latin typeface="Muli ExtraBold" panose="000009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1</a:t>
            </a:r>
          </a:p>
        </p:txBody>
      </p:sp>
      <p:sp>
        <p:nvSpPr>
          <p:cNvPr id="57" name="Espace réservé du texte 30">
            <a:extLst>
              <a:ext uri="{FF2B5EF4-FFF2-40B4-BE49-F238E27FC236}">
                <a16:creationId xmlns:a16="http://schemas.microsoft.com/office/drawing/2014/main" id="{C0C50262-EC03-46E8-8A59-C819DD69169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89654" y="2803938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58" name="Espace réservé du texte 30">
            <a:extLst>
              <a:ext uri="{FF2B5EF4-FFF2-40B4-BE49-F238E27FC236}">
                <a16:creationId xmlns:a16="http://schemas.microsoft.com/office/drawing/2014/main" id="{0B2154BF-1CC5-418F-AF02-D3907A65F70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89654" y="3576710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59" name="Espace réservé du texte 30">
            <a:extLst>
              <a:ext uri="{FF2B5EF4-FFF2-40B4-BE49-F238E27FC236}">
                <a16:creationId xmlns:a16="http://schemas.microsoft.com/office/drawing/2014/main" id="{25C123E6-0051-4537-B6C0-0A3B6312015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9654" y="4325840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60" name="Espace réservé du texte 30">
            <a:extLst>
              <a:ext uri="{FF2B5EF4-FFF2-40B4-BE49-F238E27FC236}">
                <a16:creationId xmlns:a16="http://schemas.microsoft.com/office/drawing/2014/main" id="{21E6F8B5-35C6-4DBB-9D9D-A454C85437D4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89654" y="5086733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61" name="Espace réservé du texte 30">
            <a:extLst>
              <a:ext uri="{FF2B5EF4-FFF2-40B4-BE49-F238E27FC236}">
                <a16:creationId xmlns:a16="http://schemas.microsoft.com/office/drawing/2014/main" id="{56F68B2F-F063-4941-8B45-5A79E4DC890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89654" y="5852476"/>
            <a:ext cx="5535918" cy="378004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lang="fr-FR" sz="1600" dirty="0">
                <a:solidFill>
                  <a:schemeClr val="bg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lnSpc>
                <a:spcPct val="120000"/>
              </a:lnSpc>
              <a:spcBef>
                <a:spcPct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166063105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s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Forme libre : forme 36">
            <a:extLst>
              <a:ext uri="{FF2B5EF4-FFF2-40B4-BE49-F238E27FC236}">
                <a16:creationId xmlns:a16="http://schemas.microsoft.com/office/drawing/2014/main" id="{F16BCF7F-DB6A-4A4A-AA55-82A10F3A71A1}"/>
              </a:ext>
            </a:extLst>
          </p:cNvPr>
          <p:cNvSpPr/>
          <p:nvPr userDrawn="1"/>
        </p:nvSpPr>
        <p:spPr>
          <a:xfrm>
            <a:off x="5334001" y="-1"/>
            <a:ext cx="6857998" cy="6858001"/>
          </a:xfrm>
          <a:custGeom>
            <a:avLst/>
            <a:gdLst>
              <a:gd name="connsiteX0" fmla="*/ 4115418 w 6857998"/>
              <a:gd name="connsiteY0" fmla="*/ 0 h 6858001"/>
              <a:gd name="connsiteX1" fmla="*/ 6857998 w 6857998"/>
              <a:gd name="connsiteY1" fmla="*/ 0 h 6858001"/>
              <a:gd name="connsiteX2" fmla="*/ 6857998 w 6857998"/>
              <a:gd name="connsiteY2" fmla="*/ 6858001 h 6858001"/>
              <a:gd name="connsiteX3" fmla="*/ 0 w 6857998"/>
              <a:gd name="connsiteY3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857998" h="6858001">
                <a:moveTo>
                  <a:pt x="4115418" y="0"/>
                </a:moveTo>
                <a:lnTo>
                  <a:pt x="6857998" y="0"/>
                </a:lnTo>
                <a:lnTo>
                  <a:pt x="6857998" y="6858001"/>
                </a:lnTo>
                <a:lnTo>
                  <a:pt x="0" y="685800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4" name="Graphique 93">
            <a:extLst>
              <a:ext uri="{FF2B5EF4-FFF2-40B4-BE49-F238E27FC236}">
                <a16:creationId xmlns:a16="http://schemas.microsoft.com/office/drawing/2014/main" id="{479FCB09-4F35-4E73-B982-1E11CABCC40F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A0F92559-A351-4955-AAA6-E7E229303392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0F1D00D8-E84B-4470-A686-FA16EE67A99D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E6DF307E-B811-4601-902E-0F68DB91FE2B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52233256-B452-4744-AE37-D56B775F9A62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036F82D2-900C-4932-AAD8-4CB8E937F648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EC6E2FB8-D7B8-41D1-8A2A-EBA8E7198BD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E0DC14C8-90FD-4578-AA92-EB08FDFFF3A2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F1486BEC-FD06-4F09-AE80-B25A058BC7FA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4ABA854C-A0C9-415C-BA1D-C59E235B2266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F6A20DEA-9493-4E3D-8A06-4D57D8E789B0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1E0D0550-4185-4B57-9B1D-8976BA302DFB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83026A0F-4CB8-4C46-829C-8F6C24A6BB1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Titre 21">
            <a:extLst>
              <a:ext uri="{FF2B5EF4-FFF2-40B4-BE49-F238E27FC236}">
                <a16:creationId xmlns:a16="http://schemas.microsoft.com/office/drawing/2014/main" id="{68012620-DC17-4B0E-8445-82D9F90E54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19" name="Espace réservé du texte 30">
            <a:extLst>
              <a:ext uri="{FF2B5EF4-FFF2-40B4-BE49-F238E27FC236}">
                <a16:creationId xmlns:a16="http://schemas.microsoft.com/office/drawing/2014/main" id="{290DA5E4-B892-4927-8F0A-F2266CC376C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</p:spTree>
    <p:extLst>
      <p:ext uri="{BB962C8B-B14F-4D97-AF65-F5344CB8AC3E}">
        <p14:creationId xmlns:p14="http://schemas.microsoft.com/office/powerpoint/2010/main" val="32510300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rallélogramme 2">
            <a:extLst>
              <a:ext uri="{FF2B5EF4-FFF2-40B4-BE49-F238E27FC236}">
                <a16:creationId xmlns:a16="http://schemas.microsoft.com/office/drawing/2014/main" id="{92246193-7BD5-4DA4-A7DA-BF240AC9E2D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parallelogram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Forme libre : forme 41">
            <a:extLst>
              <a:ext uri="{FF2B5EF4-FFF2-40B4-BE49-F238E27FC236}">
                <a16:creationId xmlns:a16="http://schemas.microsoft.com/office/drawing/2014/main" id="{1FFF7144-E712-4353-9708-C9C83F3C4655}"/>
              </a:ext>
            </a:extLst>
          </p:cNvPr>
          <p:cNvSpPr/>
          <p:nvPr userDrawn="1"/>
        </p:nvSpPr>
        <p:spPr>
          <a:xfrm>
            <a:off x="6879288" y="-1"/>
            <a:ext cx="5312712" cy="6857999"/>
          </a:xfrm>
          <a:custGeom>
            <a:avLst/>
            <a:gdLst>
              <a:gd name="connsiteX0" fmla="*/ 4581966 w 5312712"/>
              <a:gd name="connsiteY0" fmla="*/ 0 h 6857999"/>
              <a:gd name="connsiteX1" fmla="*/ 5312712 w 5312712"/>
              <a:gd name="connsiteY1" fmla="*/ 0 h 6857999"/>
              <a:gd name="connsiteX2" fmla="*/ 5312712 w 5312712"/>
              <a:gd name="connsiteY2" fmla="*/ 3647593 h 6857999"/>
              <a:gd name="connsiteX3" fmla="*/ 3167776 w 5312712"/>
              <a:gd name="connsiteY3" fmla="*/ 6857999 h 6857999"/>
              <a:gd name="connsiteX4" fmla="*/ 0 w 5312712"/>
              <a:gd name="connsiteY4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312712" h="6857999">
                <a:moveTo>
                  <a:pt x="4581966" y="0"/>
                </a:moveTo>
                <a:lnTo>
                  <a:pt x="5312712" y="0"/>
                </a:lnTo>
                <a:lnTo>
                  <a:pt x="5312712" y="3647593"/>
                </a:lnTo>
                <a:lnTo>
                  <a:pt x="3167776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4" name="Forme libre : forme 43">
            <a:extLst>
              <a:ext uri="{FF2B5EF4-FFF2-40B4-BE49-F238E27FC236}">
                <a16:creationId xmlns:a16="http://schemas.microsoft.com/office/drawing/2014/main" id="{41F452E9-1A5E-473F-87D4-B0AF92265406}"/>
              </a:ext>
            </a:extLst>
          </p:cNvPr>
          <p:cNvSpPr/>
          <p:nvPr/>
        </p:nvSpPr>
        <p:spPr>
          <a:xfrm>
            <a:off x="9894102" y="3418649"/>
            <a:ext cx="2297898" cy="3439349"/>
          </a:xfrm>
          <a:custGeom>
            <a:avLst/>
            <a:gdLst>
              <a:gd name="connsiteX0" fmla="*/ 2297898 w 2297898"/>
              <a:gd name="connsiteY0" fmla="*/ 0 h 3439349"/>
              <a:gd name="connsiteX1" fmla="*/ 2297898 w 2297898"/>
              <a:gd name="connsiteY1" fmla="*/ 3439349 h 3439349"/>
              <a:gd name="connsiteX2" fmla="*/ 0 w 2297898"/>
              <a:gd name="connsiteY2" fmla="*/ 3439349 h 3439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7898" h="3439349">
                <a:moveTo>
                  <a:pt x="2297898" y="0"/>
                </a:moveTo>
                <a:lnTo>
                  <a:pt x="2297898" y="3439349"/>
                </a:lnTo>
                <a:lnTo>
                  <a:pt x="0" y="343934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46" name="Forme libre : forme 45">
            <a:extLst>
              <a:ext uri="{FF2B5EF4-FFF2-40B4-BE49-F238E27FC236}">
                <a16:creationId xmlns:a16="http://schemas.microsoft.com/office/drawing/2014/main" id="{D337B5B9-5134-4F27-BCBB-D628C3EBBBF6}"/>
              </a:ext>
            </a:extLst>
          </p:cNvPr>
          <p:cNvSpPr/>
          <p:nvPr/>
        </p:nvSpPr>
        <p:spPr>
          <a:xfrm>
            <a:off x="0" y="-1"/>
            <a:ext cx="7637862" cy="6857999"/>
          </a:xfrm>
          <a:custGeom>
            <a:avLst/>
            <a:gdLst>
              <a:gd name="connsiteX0" fmla="*/ 2246074 w 7637862"/>
              <a:gd name="connsiteY0" fmla="*/ 0 h 6857999"/>
              <a:gd name="connsiteX1" fmla="*/ 7637862 w 7637862"/>
              <a:gd name="connsiteY1" fmla="*/ 0 h 6857999"/>
              <a:gd name="connsiteX2" fmla="*/ 3055896 w 7637862"/>
              <a:gd name="connsiteY2" fmla="*/ 6857999 h 6857999"/>
              <a:gd name="connsiteX3" fmla="*/ 0 w 7637862"/>
              <a:gd name="connsiteY3" fmla="*/ 6857999 h 6857999"/>
              <a:gd name="connsiteX4" fmla="*/ 0 w 7637862"/>
              <a:gd name="connsiteY4" fmla="*/ 3361783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7862" h="6857999">
                <a:moveTo>
                  <a:pt x="2246074" y="0"/>
                </a:moveTo>
                <a:lnTo>
                  <a:pt x="7637862" y="0"/>
                </a:lnTo>
                <a:lnTo>
                  <a:pt x="3055896" y="6857999"/>
                </a:lnTo>
                <a:lnTo>
                  <a:pt x="0" y="6857999"/>
                </a:lnTo>
                <a:lnTo>
                  <a:pt x="0" y="336178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7" name="Graphique 93">
            <a:extLst>
              <a:ext uri="{FF2B5EF4-FFF2-40B4-BE49-F238E27FC236}">
                <a16:creationId xmlns:a16="http://schemas.microsoft.com/office/drawing/2014/main" id="{F8F39B04-D4D2-4003-9541-9D4390F96522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7AD95F5A-1DA6-4835-908D-872680600099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A709E06D-E1ED-4450-8118-138BACC8B595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1FAFF925-F8E6-47E4-9C5A-9F9DB1D8CCE8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58FEBC3C-DDB8-4E5B-8D50-7B2CDA062214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12B61D0C-221B-4E79-AC86-5F198942D1D4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CCBB519F-CDCD-4D31-908D-8A7B012A0EF8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1B1AC99-7411-492E-B37E-53E1E5412C04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DBD0F780-73C7-4618-9DCD-213D2FB5C5E1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34701132-2FA9-4918-94CD-F89484B4DEFF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35561371-2095-483A-B59D-AB14C7264C29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EAEF416B-C85A-4F22-8DC0-C0E8516BC4DA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6B3EABBD-C49E-487A-B256-D43677DA4B4B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1" name="Titre 21">
            <a:extLst>
              <a:ext uri="{FF2B5EF4-FFF2-40B4-BE49-F238E27FC236}">
                <a16:creationId xmlns:a16="http://schemas.microsoft.com/office/drawing/2014/main" id="{A72223F0-0519-4815-ABDE-5392EE2940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78636" y="731227"/>
            <a:ext cx="8676710" cy="5395546"/>
          </a:xfrm>
          <a:prstGeom prst="rect">
            <a:avLst/>
          </a:prstGeom>
        </p:spPr>
        <p:txBody>
          <a:bodyPr anchor="ctr"/>
          <a:lstStyle>
            <a:lvl1pPr marL="0" algn="l" defTabSz="914400" rtl="0" eaLnBrk="1" latinLnBrk="0" hangingPunct="1">
              <a:lnSpc>
                <a:spcPct val="130000"/>
              </a:lnSpc>
              <a:defRPr lang="en-US" sz="4000" kern="1200" dirty="0" smtClean="0">
                <a:solidFill>
                  <a:schemeClr val="bg1"/>
                </a:solidFill>
                <a:latin typeface="Muli" panose="00000500000000000000" pitchFamily="50" charset="0"/>
                <a:ea typeface="Roboto Condensed Light" panose="02000000000000000000" pitchFamily="2" charset="0"/>
                <a:cs typeface="Roboto Condensed Light" panose="02000000000000000000" pitchFamily="2" charset="0"/>
              </a:defRPr>
            </a:lvl1pPr>
          </a:lstStyle>
          <a:p>
            <a:r>
              <a:rPr lang="en-US" dirty="0"/>
              <a:t>Lorem ipsum dolor sit amet, consectetuer adipiscing elit. Maecenas porttitor congue massa.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posuere</a:t>
            </a:r>
            <a:r>
              <a:rPr lang="en-US" dirty="0"/>
              <a:t>, magna sed pulvinar </a:t>
            </a:r>
            <a:r>
              <a:rPr lang="en-US" dirty="0" err="1"/>
              <a:t>ultricies</a:t>
            </a:r>
            <a:r>
              <a:rPr lang="en-US" dirty="0"/>
              <a:t>, </a:t>
            </a:r>
            <a:r>
              <a:rPr lang="en-US" dirty="0" err="1"/>
              <a:t>purus</a:t>
            </a:r>
            <a:r>
              <a:rPr lang="en-US" dirty="0"/>
              <a:t> lectus malesuada.</a:t>
            </a:r>
          </a:p>
        </p:txBody>
      </p:sp>
    </p:spTree>
    <p:extLst>
      <p:ext uri="{BB962C8B-B14F-4D97-AF65-F5344CB8AC3E}">
        <p14:creationId xmlns:p14="http://schemas.microsoft.com/office/powerpoint/2010/main" val="14248179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gi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8C8B080-28B9-42CF-BF07-21EBB9775A7C}"/>
              </a:ext>
            </a:extLst>
          </p:cNvPr>
          <p:cNvSpPr/>
          <p:nvPr/>
        </p:nvSpPr>
        <p:spPr>
          <a:xfrm>
            <a:off x="0" y="5066973"/>
            <a:ext cx="12192000" cy="179102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9B11BF21-D1DA-43E4-8C3A-682979FFB7B8}"/>
              </a:ext>
            </a:extLst>
          </p:cNvPr>
          <p:cNvGrpSpPr/>
          <p:nvPr/>
        </p:nvGrpSpPr>
        <p:grpSpPr>
          <a:xfrm>
            <a:off x="2073056" y="2286696"/>
            <a:ext cx="474980" cy="596966"/>
            <a:chOff x="4798218" y="7145968"/>
            <a:chExt cx="174308" cy="219075"/>
          </a:xfrm>
          <a:solidFill>
            <a:schemeClr val="accent1"/>
          </a:solidFill>
        </p:grpSpPr>
        <p:sp>
          <p:nvSpPr>
            <p:cNvPr id="5" name="Forme libre : forme 4">
              <a:extLst>
                <a:ext uri="{FF2B5EF4-FFF2-40B4-BE49-F238E27FC236}">
                  <a16:creationId xmlns:a16="http://schemas.microsoft.com/office/drawing/2014/main" id="{203F4E12-AF0B-49EB-8382-47C497BE78C9}"/>
                </a:ext>
              </a:extLst>
            </p:cNvPr>
            <p:cNvSpPr/>
            <p:nvPr/>
          </p:nvSpPr>
          <p:spPr>
            <a:xfrm>
              <a:off x="4798218" y="7145968"/>
              <a:ext cx="76200" cy="85725"/>
            </a:xfrm>
            <a:custGeom>
              <a:avLst/>
              <a:gdLst>
                <a:gd name="connsiteX0" fmla="*/ 74771 w 76200"/>
                <a:gd name="connsiteY0" fmla="*/ 7144 h 85725"/>
                <a:gd name="connsiteX1" fmla="*/ 7144 w 76200"/>
                <a:gd name="connsiteY1" fmla="*/ 47149 h 85725"/>
                <a:gd name="connsiteX2" fmla="*/ 74771 w 76200"/>
                <a:gd name="connsiteY2" fmla="*/ 8429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85725">
                  <a:moveTo>
                    <a:pt x="74771" y="7144"/>
                  </a:moveTo>
                  <a:lnTo>
                    <a:pt x="7144" y="47149"/>
                  </a:lnTo>
                  <a:lnTo>
                    <a:pt x="74771" y="842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DD9B94DD-5591-4FB5-A448-83DA072890C2}"/>
                </a:ext>
              </a:extLst>
            </p:cNvPr>
            <p:cNvSpPr/>
            <p:nvPr/>
          </p:nvSpPr>
          <p:spPr>
            <a:xfrm>
              <a:off x="4886801" y="7145968"/>
              <a:ext cx="85725" cy="219075"/>
            </a:xfrm>
            <a:custGeom>
              <a:avLst/>
              <a:gdLst>
                <a:gd name="connsiteX0" fmla="*/ 7144 w 85725"/>
                <a:gd name="connsiteY0" fmla="*/ 7144 h 219075"/>
                <a:gd name="connsiteX1" fmla="*/ 9049 w 85725"/>
                <a:gd name="connsiteY1" fmla="*/ 221456 h 219075"/>
                <a:gd name="connsiteX2" fmla="*/ 87154 w 85725"/>
                <a:gd name="connsiteY2" fmla="*/ 221456 h 219075"/>
                <a:gd name="connsiteX3" fmla="*/ 87154 w 8572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19075">
                  <a:moveTo>
                    <a:pt x="7144" y="7144"/>
                  </a:moveTo>
                  <a:lnTo>
                    <a:pt x="9049" y="221456"/>
                  </a:lnTo>
                  <a:lnTo>
                    <a:pt x="87154" y="221456"/>
                  </a:lnTo>
                  <a:lnTo>
                    <a:pt x="871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60D96F98-06A9-4F5E-9BF6-90CB093ED641}"/>
              </a:ext>
            </a:extLst>
          </p:cNvPr>
          <p:cNvGrpSpPr/>
          <p:nvPr/>
        </p:nvGrpSpPr>
        <p:grpSpPr>
          <a:xfrm>
            <a:off x="4210186" y="2217916"/>
            <a:ext cx="425662" cy="734528"/>
            <a:chOff x="5294471" y="7105963"/>
            <a:chExt cx="156210" cy="269558"/>
          </a:xfrm>
          <a:solidFill>
            <a:schemeClr val="accent1"/>
          </a:solidFill>
        </p:grpSpPr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94790C2B-A4FC-4269-9076-296B8B7FD138}"/>
                </a:ext>
              </a:extLst>
            </p:cNvPr>
            <p:cNvSpPr/>
            <p:nvPr/>
          </p:nvSpPr>
          <p:spPr>
            <a:xfrm>
              <a:off x="5364956" y="7213596"/>
              <a:ext cx="85725" cy="161925"/>
            </a:xfrm>
            <a:custGeom>
              <a:avLst/>
              <a:gdLst>
                <a:gd name="connsiteX0" fmla="*/ 7144 w 85725"/>
                <a:gd name="connsiteY0" fmla="*/ 7144 h 161925"/>
                <a:gd name="connsiteX1" fmla="*/ 81439 w 85725"/>
                <a:gd name="connsiteY1" fmla="*/ 81439 h 161925"/>
                <a:gd name="connsiteX2" fmla="*/ 7144 w 85725"/>
                <a:gd name="connsiteY2" fmla="*/ 15573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144" y="7144"/>
                  </a:moveTo>
                  <a:cubicBezTo>
                    <a:pt x="48101" y="7144"/>
                    <a:pt x="81439" y="40481"/>
                    <a:pt x="81439" y="81439"/>
                  </a:cubicBezTo>
                  <a:cubicBezTo>
                    <a:pt x="81439" y="122396"/>
                    <a:pt x="48101" y="155734"/>
                    <a:pt x="7144" y="15573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orme libre : forme 8">
              <a:extLst>
                <a:ext uri="{FF2B5EF4-FFF2-40B4-BE49-F238E27FC236}">
                  <a16:creationId xmlns:a16="http://schemas.microsoft.com/office/drawing/2014/main" id="{0D1B35C6-5EFB-456B-B18F-CBCA4E54335A}"/>
                </a:ext>
              </a:extLst>
            </p:cNvPr>
            <p:cNvSpPr/>
            <p:nvPr/>
          </p:nvSpPr>
          <p:spPr>
            <a:xfrm>
              <a:off x="5364956" y="7105963"/>
              <a:ext cx="57150" cy="95250"/>
            </a:xfrm>
            <a:custGeom>
              <a:avLst/>
              <a:gdLst>
                <a:gd name="connsiteX0" fmla="*/ 7144 w 57150"/>
                <a:gd name="connsiteY0" fmla="*/ 7144 h 95250"/>
                <a:gd name="connsiteX1" fmla="*/ 50959 w 57150"/>
                <a:gd name="connsiteY1" fmla="*/ 50959 h 95250"/>
                <a:gd name="connsiteX2" fmla="*/ 7144 w 57150"/>
                <a:gd name="connsiteY2" fmla="*/ 9477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95250">
                  <a:moveTo>
                    <a:pt x="7144" y="7144"/>
                  </a:moveTo>
                  <a:cubicBezTo>
                    <a:pt x="31909" y="7144"/>
                    <a:pt x="50959" y="27146"/>
                    <a:pt x="50959" y="50959"/>
                  </a:cubicBezTo>
                  <a:cubicBezTo>
                    <a:pt x="50959" y="75724"/>
                    <a:pt x="30956" y="94774"/>
                    <a:pt x="7144" y="9477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805E6FA0-22AC-4F3B-A0B0-8394836970C0}"/>
                </a:ext>
              </a:extLst>
            </p:cNvPr>
            <p:cNvSpPr/>
            <p:nvPr/>
          </p:nvSpPr>
          <p:spPr>
            <a:xfrm>
              <a:off x="5297328" y="7105963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6196" y="7144"/>
                    <a:pt x="58579" y="18574"/>
                    <a:pt x="58579" y="328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C17AA85D-734B-4072-8BE5-8FA656DB452B}"/>
                </a:ext>
              </a:extLst>
            </p:cNvPr>
            <p:cNvSpPr/>
            <p:nvPr/>
          </p:nvSpPr>
          <p:spPr>
            <a:xfrm>
              <a:off x="5294471" y="7310751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7149" y="7144"/>
                    <a:pt x="58579" y="18574"/>
                    <a:pt x="58579" y="328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185AF59D-24B0-4718-8143-96FD093DC508}"/>
              </a:ext>
            </a:extLst>
          </p:cNvPr>
          <p:cNvGrpSpPr/>
          <p:nvPr/>
        </p:nvGrpSpPr>
        <p:grpSpPr>
          <a:xfrm>
            <a:off x="6328833" y="2242572"/>
            <a:ext cx="599560" cy="685214"/>
            <a:chOff x="5841206" y="7110726"/>
            <a:chExt cx="220027" cy="251460"/>
          </a:xfrm>
          <a:solidFill>
            <a:schemeClr val="accent1"/>
          </a:solidFill>
        </p:grpSpPr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7E1B7053-60BA-494E-992D-ABBDEC0C210F}"/>
                </a:ext>
              </a:extLst>
            </p:cNvPr>
            <p:cNvSpPr/>
            <p:nvPr/>
          </p:nvSpPr>
          <p:spPr>
            <a:xfrm>
              <a:off x="5841206" y="719073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9C0783CA-36B9-4DEE-B58D-3E184F363FE3}"/>
                </a:ext>
              </a:extLst>
            </p:cNvPr>
            <p:cNvSpPr/>
            <p:nvPr/>
          </p:nvSpPr>
          <p:spPr>
            <a:xfrm>
              <a:off x="5918358" y="7110726"/>
              <a:ext cx="142875" cy="76200"/>
            </a:xfrm>
            <a:custGeom>
              <a:avLst/>
              <a:gdLst>
                <a:gd name="connsiteX0" fmla="*/ 36671 w 142875"/>
                <a:gd name="connsiteY0" fmla="*/ 7144 h 76200"/>
                <a:gd name="connsiteX1" fmla="*/ 7144 w 142875"/>
                <a:gd name="connsiteY1" fmla="*/ 70009 h 76200"/>
                <a:gd name="connsiteX2" fmla="*/ 110014 w 142875"/>
                <a:gd name="connsiteY2" fmla="*/ 70009 h 76200"/>
                <a:gd name="connsiteX3" fmla="*/ 141446 w 1428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76200">
                  <a:moveTo>
                    <a:pt x="36671" y="7144"/>
                  </a:moveTo>
                  <a:lnTo>
                    <a:pt x="7144" y="70009"/>
                  </a:lnTo>
                  <a:lnTo>
                    <a:pt x="110014" y="70009"/>
                  </a:lnTo>
                  <a:lnTo>
                    <a:pt x="14144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5" name="Groupe 14">
            <a:extLst>
              <a:ext uri="{FF2B5EF4-FFF2-40B4-BE49-F238E27FC236}">
                <a16:creationId xmlns:a16="http://schemas.microsoft.com/office/drawing/2014/main" id="{69EDF615-57FA-478A-82E6-E6A84865A7A7}"/>
              </a:ext>
            </a:extLst>
          </p:cNvPr>
          <p:cNvGrpSpPr/>
          <p:nvPr/>
        </p:nvGrpSpPr>
        <p:grpSpPr>
          <a:xfrm>
            <a:off x="3074930" y="2215320"/>
            <a:ext cx="617730" cy="739720"/>
            <a:chOff x="5015388" y="7100248"/>
            <a:chExt cx="226695" cy="271463"/>
          </a:xfrm>
          <a:solidFill>
            <a:schemeClr val="accent1"/>
          </a:solidFill>
        </p:grpSpPr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567F1006-FD52-4540-B9EC-8C829D7CD5B7}"/>
                </a:ext>
              </a:extLst>
            </p:cNvPr>
            <p:cNvSpPr/>
            <p:nvPr/>
          </p:nvSpPr>
          <p:spPr>
            <a:xfrm>
              <a:off x="5015388" y="7100248"/>
              <a:ext cx="123825" cy="76200"/>
            </a:xfrm>
            <a:custGeom>
              <a:avLst/>
              <a:gdLst>
                <a:gd name="connsiteX0" fmla="*/ 36671 w 123825"/>
                <a:gd name="connsiteY0" fmla="*/ 7144 h 76200"/>
                <a:gd name="connsiteX1" fmla="*/ 7144 w 123825"/>
                <a:gd name="connsiteY1" fmla="*/ 70009 h 76200"/>
                <a:gd name="connsiteX2" fmla="*/ 86201 w 123825"/>
                <a:gd name="connsiteY2" fmla="*/ 70009 h 76200"/>
                <a:gd name="connsiteX3" fmla="*/ 116681 w 12382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36671" y="7144"/>
                  </a:moveTo>
                  <a:lnTo>
                    <a:pt x="7144" y="70009"/>
                  </a:lnTo>
                  <a:lnTo>
                    <a:pt x="86201" y="70009"/>
                  </a:lnTo>
                  <a:lnTo>
                    <a:pt x="11668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01AD9F7E-2D77-4B92-9AA5-4FDBD54D1B60}"/>
                </a:ext>
              </a:extLst>
            </p:cNvPr>
            <p:cNvSpPr/>
            <p:nvPr/>
          </p:nvSpPr>
          <p:spPr>
            <a:xfrm>
              <a:off x="5023008" y="7295511"/>
              <a:ext cx="219075" cy="76200"/>
            </a:xfrm>
            <a:custGeom>
              <a:avLst/>
              <a:gdLst>
                <a:gd name="connsiteX0" fmla="*/ 36671 w 219075"/>
                <a:gd name="connsiteY0" fmla="*/ 7144 h 76200"/>
                <a:gd name="connsiteX1" fmla="*/ 7144 w 219075"/>
                <a:gd name="connsiteY1" fmla="*/ 70961 h 76200"/>
                <a:gd name="connsiteX2" fmla="*/ 182404 w 219075"/>
                <a:gd name="connsiteY2" fmla="*/ 70961 h 76200"/>
                <a:gd name="connsiteX3" fmla="*/ 212884 w 2190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76200">
                  <a:moveTo>
                    <a:pt x="36671" y="7144"/>
                  </a:moveTo>
                  <a:lnTo>
                    <a:pt x="7144" y="70961"/>
                  </a:lnTo>
                  <a:lnTo>
                    <a:pt x="182404" y="70961"/>
                  </a:lnTo>
                  <a:lnTo>
                    <a:pt x="21288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A818CA10-50FA-4CF7-9386-BB99D1F6F243}"/>
                </a:ext>
              </a:extLst>
            </p:cNvPr>
            <p:cNvSpPr/>
            <p:nvPr/>
          </p:nvSpPr>
          <p:spPr>
            <a:xfrm>
              <a:off x="5072538" y="710691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4695A5D1-7119-4EE2-B759-06ADD4466500}"/>
              </a:ext>
            </a:extLst>
          </p:cNvPr>
          <p:cNvGrpSpPr/>
          <p:nvPr/>
        </p:nvGrpSpPr>
        <p:grpSpPr>
          <a:xfrm>
            <a:off x="7452617" y="2235264"/>
            <a:ext cx="479088" cy="699830"/>
            <a:chOff x="6052105" y="7119649"/>
            <a:chExt cx="175816" cy="256824"/>
          </a:xfrm>
          <a:solidFill>
            <a:schemeClr val="accent1"/>
          </a:solidFill>
        </p:grpSpPr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A8BA666D-70BD-4EF6-88B7-52F65804EB5E}"/>
                </a:ext>
              </a:extLst>
            </p:cNvPr>
            <p:cNvSpPr/>
            <p:nvPr/>
          </p:nvSpPr>
          <p:spPr>
            <a:xfrm>
              <a:off x="6113621" y="7205023"/>
              <a:ext cx="114300" cy="171450"/>
            </a:xfrm>
            <a:custGeom>
              <a:avLst/>
              <a:gdLst>
                <a:gd name="connsiteX0" fmla="*/ 78581 w 114300"/>
                <a:gd name="connsiteY0" fmla="*/ 7144 h 171450"/>
                <a:gd name="connsiteX1" fmla="*/ 107156 w 114300"/>
                <a:gd name="connsiteY1" fmla="*/ 83344 h 171450"/>
                <a:gd name="connsiteX2" fmla="*/ 7144 w 114300"/>
                <a:gd name="connsiteY2" fmla="*/ 164306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7144"/>
                  </a:moveTo>
                  <a:cubicBezTo>
                    <a:pt x="98584" y="26194"/>
                    <a:pt x="110014" y="53816"/>
                    <a:pt x="107156" y="83344"/>
                  </a:cubicBezTo>
                  <a:cubicBezTo>
                    <a:pt x="102394" y="132874"/>
                    <a:pt x="57626" y="170021"/>
                    <a:pt x="7144" y="164306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A1836196-77BB-4F30-92E9-AB5C890CCCE7}"/>
                </a:ext>
              </a:extLst>
            </p:cNvPr>
            <p:cNvSpPr/>
            <p:nvPr/>
          </p:nvSpPr>
          <p:spPr>
            <a:xfrm>
              <a:off x="6052105" y="7119649"/>
              <a:ext cx="161925" cy="247650"/>
            </a:xfrm>
            <a:custGeom>
              <a:avLst/>
              <a:gdLst>
                <a:gd name="connsiteX0" fmla="*/ 159147 w 161925"/>
                <a:gd name="connsiteY0" fmla="*/ 7745 h 247650"/>
                <a:gd name="connsiteX1" fmla="*/ 43895 w 161925"/>
                <a:gd name="connsiteY1" fmla="*/ 50608 h 247650"/>
                <a:gd name="connsiteX2" fmla="*/ 50562 w 161925"/>
                <a:gd name="connsiteY2" fmla="*/ 24491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9147" y="7745"/>
                  </a:moveTo>
                  <a:cubicBezTo>
                    <a:pt x="118190" y="3935"/>
                    <a:pt x="75327" y="18223"/>
                    <a:pt x="43895" y="50608"/>
                  </a:cubicBezTo>
                  <a:cubicBezTo>
                    <a:pt x="-7540" y="105853"/>
                    <a:pt x="-4683" y="193483"/>
                    <a:pt x="50562" y="24491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76AE5AA2-DA09-4F5A-9C26-F06FF5C43780}"/>
              </a:ext>
            </a:extLst>
          </p:cNvPr>
          <p:cNvGrpSpPr/>
          <p:nvPr/>
        </p:nvGrpSpPr>
        <p:grpSpPr>
          <a:xfrm flipH="1">
            <a:off x="10743802" y="2239185"/>
            <a:ext cx="476492" cy="691988"/>
            <a:chOff x="6686470" y="7116812"/>
            <a:chExt cx="174863" cy="253946"/>
          </a:xfrm>
          <a:solidFill>
            <a:schemeClr val="accent1"/>
          </a:solidFill>
        </p:grpSpPr>
        <p:sp>
          <p:nvSpPr>
            <p:cNvPr id="23" name="Forme libre : forme 22">
              <a:extLst>
                <a:ext uri="{FF2B5EF4-FFF2-40B4-BE49-F238E27FC236}">
                  <a16:creationId xmlns:a16="http://schemas.microsoft.com/office/drawing/2014/main" id="{4EC5521A-7FBC-4590-B82F-62A37A9CCD1D}"/>
                </a:ext>
              </a:extLst>
            </p:cNvPr>
            <p:cNvSpPr/>
            <p:nvPr/>
          </p:nvSpPr>
          <p:spPr>
            <a:xfrm>
              <a:off x="6747033" y="7116812"/>
              <a:ext cx="114300" cy="171450"/>
            </a:xfrm>
            <a:custGeom>
              <a:avLst/>
              <a:gdLst>
                <a:gd name="connsiteX0" fmla="*/ 78581 w 114300"/>
                <a:gd name="connsiteY0" fmla="*/ 164887 h 171450"/>
                <a:gd name="connsiteX1" fmla="*/ 107156 w 114300"/>
                <a:gd name="connsiteY1" fmla="*/ 88687 h 171450"/>
                <a:gd name="connsiteX2" fmla="*/ 7144 w 114300"/>
                <a:gd name="connsiteY2" fmla="*/ 7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164887"/>
                  </a:moveTo>
                  <a:cubicBezTo>
                    <a:pt x="98584" y="145837"/>
                    <a:pt x="110014" y="118215"/>
                    <a:pt x="107156" y="88687"/>
                  </a:cubicBezTo>
                  <a:cubicBezTo>
                    <a:pt x="102394" y="39157"/>
                    <a:pt x="57626" y="2010"/>
                    <a:pt x="7144" y="772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" name="Forme libre : forme 23">
              <a:extLst>
                <a:ext uri="{FF2B5EF4-FFF2-40B4-BE49-F238E27FC236}">
                  <a16:creationId xmlns:a16="http://schemas.microsoft.com/office/drawing/2014/main" id="{43BB6011-2113-4BC9-A6CE-6C51E653503D}"/>
                </a:ext>
              </a:extLst>
            </p:cNvPr>
            <p:cNvSpPr/>
            <p:nvPr/>
          </p:nvSpPr>
          <p:spPr>
            <a:xfrm>
              <a:off x="6686470" y="7123108"/>
              <a:ext cx="161925" cy="247650"/>
            </a:xfrm>
            <a:custGeom>
              <a:avLst/>
              <a:gdLst>
                <a:gd name="connsiteX0" fmla="*/ 158195 w 161925"/>
                <a:gd name="connsiteY0" fmla="*/ 244316 h 247650"/>
                <a:gd name="connsiteX1" fmla="*/ 43895 w 161925"/>
                <a:gd name="connsiteY1" fmla="*/ 201454 h 247650"/>
                <a:gd name="connsiteX2" fmla="*/ 50562 w 161925"/>
                <a:gd name="connsiteY2" fmla="*/ 714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8195" y="244316"/>
                  </a:moveTo>
                  <a:cubicBezTo>
                    <a:pt x="117237" y="248126"/>
                    <a:pt x="74375" y="233839"/>
                    <a:pt x="43895" y="201454"/>
                  </a:cubicBezTo>
                  <a:cubicBezTo>
                    <a:pt x="-7540" y="146209"/>
                    <a:pt x="-4683" y="58579"/>
                    <a:pt x="50562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9ED53D94-06A9-4F65-8139-39FBCBD74EB9}"/>
              </a:ext>
            </a:extLst>
          </p:cNvPr>
          <p:cNvGrpSpPr/>
          <p:nvPr/>
        </p:nvGrpSpPr>
        <p:grpSpPr>
          <a:xfrm>
            <a:off x="8456915" y="2325630"/>
            <a:ext cx="604752" cy="519100"/>
            <a:chOff x="6237446" y="7169781"/>
            <a:chExt cx="221932" cy="190500"/>
          </a:xfrm>
          <a:solidFill>
            <a:schemeClr val="accent1"/>
          </a:solidFill>
        </p:grpSpPr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6000C634-B315-4C42-9811-722F0EAC8F66}"/>
                </a:ext>
              </a:extLst>
            </p:cNvPr>
            <p:cNvSpPr/>
            <p:nvPr/>
          </p:nvSpPr>
          <p:spPr>
            <a:xfrm>
              <a:off x="6287928" y="7169781"/>
              <a:ext cx="171450" cy="190500"/>
            </a:xfrm>
            <a:custGeom>
              <a:avLst/>
              <a:gdLst>
                <a:gd name="connsiteX0" fmla="*/ 85249 w 171450"/>
                <a:gd name="connsiteY0" fmla="*/ 7144 h 190500"/>
                <a:gd name="connsiteX1" fmla="*/ 7144 w 171450"/>
                <a:gd name="connsiteY1" fmla="*/ 188119 h 190500"/>
                <a:gd name="connsiteX2" fmla="*/ 85249 w 171450"/>
                <a:gd name="connsiteY2" fmla="*/ 188119 h 190500"/>
                <a:gd name="connsiteX3" fmla="*/ 165259 w 171450"/>
                <a:gd name="connsiteY3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90500">
                  <a:moveTo>
                    <a:pt x="85249" y="7144"/>
                  </a:moveTo>
                  <a:lnTo>
                    <a:pt x="7144" y="188119"/>
                  </a:lnTo>
                  <a:lnTo>
                    <a:pt x="85249" y="188119"/>
                  </a:lnTo>
                  <a:lnTo>
                    <a:pt x="16525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4D8AE307-E113-4C4E-90B0-A51D046F2EA8}"/>
                </a:ext>
              </a:extLst>
            </p:cNvPr>
            <p:cNvSpPr/>
            <p:nvPr/>
          </p:nvSpPr>
          <p:spPr>
            <a:xfrm>
              <a:off x="6237446" y="7169781"/>
              <a:ext cx="114300" cy="66675"/>
            </a:xfrm>
            <a:custGeom>
              <a:avLst/>
              <a:gdLst>
                <a:gd name="connsiteX0" fmla="*/ 86201 w 114300"/>
                <a:gd name="connsiteY0" fmla="*/ 69056 h 66675"/>
                <a:gd name="connsiteX1" fmla="*/ 113824 w 114300"/>
                <a:gd name="connsiteY1" fmla="*/ 7144 h 66675"/>
                <a:gd name="connsiteX2" fmla="*/ 33814 w 114300"/>
                <a:gd name="connsiteY2" fmla="*/ 7144 h 66675"/>
                <a:gd name="connsiteX3" fmla="*/ 7144 w 114300"/>
                <a:gd name="connsiteY3" fmla="*/ 6905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66675">
                  <a:moveTo>
                    <a:pt x="86201" y="69056"/>
                  </a:moveTo>
                  <a:lnTo>
                    <a:pt x="113824" y="7144"/>
                  </a:lnTo>
                  <a:lnTo>
                    <a:pt x="33814" y="7144"/>
                  </a:lnTo>
                  <a:lnTo>
                    <a:pt x="7144" y="69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2910738F-0583-48BB-B7E5-4F62733CCD6F}"/>
              </a:ext>
            </a:extLst>
          </p:cNvPr>
          <p:cNvGrpSpPr/>
          <p:nvPr/>
        </p:nvGrpSpPr>
        <p:grpSpPr>
          <a:xfrm>
            <a:off x="9611244" y="2158217"/>
            <a:ext cx="607350" cy="853924"/>
            <a:chOff x="7167086" y="7052623"/>
            <a:chExt cx="222885" cy="313373"/>
          </a:xfrm>
          <a:solidFill>
            <a:schemeClr val="accent1"/>
          </a:solidFill>
        </p:grpSpPr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BC17BEE2-002B-4F19-9D93-D7FC88017955}"/>
                </a:ext>
              </a:extLst>
            </p:cNvPr>
            <p:cNvSpPr/>
            <p:nvPr/>
          </p:nvSpPr>
          <p:spPr>
            <a:xfrm>
              <a:off x="7285196" y="7165971"/>
              <a:ext cx="104775" cy="200025"/>
            </a:xfrm>
            <a:custGeom>
              <a:avLst/>
              <a:gdLst>
                <a:gd name="connsiteX0" fmla="*/ 7144 w 104775"/>
                <a:gd name="connsiteY0" fmla="*/ 7144 h 200025"/>
                <a:gd name="connsiteX1" fmla="*/ 103346 w 104775"/>
                <a:gd name="connsiteY1" fmla="*/ 103346 h 200025"/>
                <a:gd name="connsiteX2" fmla="*/ 7144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7144" y="7144"/>
                  </a:moveTo>
                  <a:cubicBezTo>
                    <a:pt x="60484" y="7144"/>
                    <a:pt x="103346" y="50006"/>
                    <a:pt x="103346" y="103346"/>
                  </a:cubicBezTo>
                  <a:cubicBezTo>
                    <a:pt x="103346" y="156686"/>
                    <a:pt x="60484" y="199549"/>
                    <a:pt x="7144" y="1995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CC36DCD1-4EFC-4EA5-84EE-00864AF36B82}"/>
                </a:ext>
              </a:extLst>
            </p:cNvPr>
            <p:cNvSpPr/>
            <p:nvPr/>
          </p:nvSpPr>
          <p:spPr>
            <a:xfrm>
              <a:off x="7282338" y="7052623"/>
              <a:ext cx="57150" cy="104775"/>
            </a:xfrm>
            <a:custGeom>
              <a:avLst/>
              <a:gdLst>
                <a:gd name="connsiteX0" fmla="*/ 7144 w 57150"/>
                <a:gd name="connsiteY0" fmla="*/ 7144 h 104775"/>
                <a:gd name="connsiteX1" fmla="*/ 53816 w 57150"/>
                <a:gd name="connsiteY1" fmla="*/ 53816 h 104775"/>
                <a:gd name="connsiteX2" fmla="*/ 7144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7144" y="7144"/>
                  </a:moveTo>
                  <a:cubicBezTo>
                    <a:pt x="32861" y="7144"/>
                    <a:pt x="53816" y="28099"/>
                    <a:pt x="53816" y="53816"/>
                  </a:cubicBezTo>
                  <a:cubicBezTo>
                    <a:pt x="53816" y="79534"/>
                    <a:pt x="32861" y="100489"/>
                    <a:pt x="7144" y="10048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78A45D7E-488A-40AF-BAFF-5CE63B5A073B}"/>
                </a:ext>
              </a:extLst>
            </p:cNvPr>
            <p:cNvSpPr/>
            <p:nvPr/>
          </p:nvSpPr>
          <p:spPr>
            <a:xfrm>
              <a:off x="7167086" y="7165971"/>
              <a:ext cx="104775" cy="200025"/>
            </a:xfrm>
            <a:custGeom>
              <a:avLst/>
              <a:gdLst>
                <a:gd name="connsiteX0" fmla="*/ 103346 w 104775"/>
                <a:gd name="connsiteY0" fmla="*/ 7144 h 200025"/>
                <a:gd name="connsiteX1" fmla="*/ 7144 w 104775"/>
                <a:gd name="connsiteY1" fmla="*/ 103346 h 200025"/>
                <a:gd name="connsiteX2" fmla="*/ 103346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103346" y="7144"/>
                  </a:moveTo>
                  <a:cubicBezTo>
                    <a:pt x="50006" y="7144"/>
                    <a:pt x="7144" y="50006"/>
                    <a:pt x="7144" y="103346"/>
                  </a:cubicBezTo>
                  <a:cubicBezTo>
                    <a:pt x="7144" y="156686"/>
                    <a:pt x="50006" y="199549"/>
                    <a:pt x="103346" y="1995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" name="Forme libre : forme 31">
              <a:extLst>
                <a:ext uri="{FF2B5EF4-FFF2-40B4-BE49-F238E27FC236}">
                  <a16:creationId xmlns:a16="http://schemas.microsoft.com/office/drawing/2014/main" id="{6607D1AD-E139-46CE-BCCB-7AD10A3EA9BE}"/>
                </a:ext>
              </a:extLst>
            </p:cNvPr>
            <p:cNvSpPr/>
            <p:nvPr/>
          </p:nvSpPr>
          <p:spPr>
            <a:xfrm>
              <a:off x="7218521" y="7052623"/>
              <a:ext cx="57150" cy="104775"/>
            </a:xfrm>
            <a:custGeom>
              <a:avLst/>
              <a:gdLst>
                <a:gd name="connsiteX0" fmla="*/ 53816 w 57150"/>
                <a:gd name="connsiteY0" fmla="*/ 7144 h 104775"/>
                <a:gd name="connsiteX1" fmla="*/ 7144 w 57150"/>
                <a:gd name="connsiteY1" fmla="*/ 53816 h 104775"/>
                <a:gd name="connsiteX2" fmla="*/ 53816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53816" y="7144"/>
                  </a:moveTo>
                  <a:cubicBezTo>
                    <a:pt x="28099" y="7144"/>
                    <a:pt x="7144" y="28099"/>
                    <a:pt x="7144" y="53816"/>
                  </a:cubicBezTo>
                  <a:cubicBezTo>
                    <a:pt x="7144" y="79534"/>
                    <a:pt x="28099" y="100489"/>
                    <a:pt x="53816" y="10048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3" name="Groupe 32">
            <a:extLst>
              <a:ext uri="{FF2B5EF4-FFF2-40B4-BE49-F238E27FC236}">
                <a16:creationId xmlns:a16="http://schemas.microsoft.com/office/drawing/2014/main" id="{F73196D2-E821-4D6C-A6BD-03963D5FC3C0}"/>
              </a:ext>
            </a:extLst>
          </p:cNvPr>
          <p:cNvGrpSpPr/>
          <p:nvPr/>
        </p:nvGrpSpPr>
        <p:grpSpPr>
          <a:xfrm>
            <a:off x="948169" y="2282295"/>
            <a:ext cx="601144" cy="605768"/>
            <a:chOff x="6906473" y="7154541"/>
            <a:chExt cx="220608" cy="222305"/>
          </a:xfrm>
          <a:solidFill>
            <a:schemeClr val="accent1"/>
          </a:solidFill>
        </p:grpSpPr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3106D43A-2B71-4132-95A4-919DCDF03942}"/>
                </a:ext>
              </a:extLst>
            </p:cNvPr>
            <p:cNvSpPr/>
            <p:nvPr/>
          </p:nvSpPr>
          <p:spPr>
            <a:xfrm>
              <a:off x="7012781" y="7154541"/>
              <a:ext cx="114300" cy="200025"/>
            </a:xfrm>
            <a:custGeom>
              <a:avLst/>
              <a:gdLst>
                <a:gd name="connsiteX0" fmla="*/ 26194 w 114300"/>
                <a:gd name="connsiteY0" fmla="*/ 7144 h 200025"/>
                <a:gd name="connsiteX1" fmla="*/ 110966 w 114300"/>
                <a:gd name="connsiteY1" fmla="*/ 110966 h 200025"/>
                <a:gd name="connsiteX2" fmla="*/ 7144 w 114300"/>
                <a:gd name="connsiteY2" fmla="*/ 19573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26194" y="7144"/>
                  </a:moveTo>
                  <a:cubicBezTo>
                    <a:pt x="78581" y="12859"/>
                    <a:pt x="115729" y="59531"/>
                    <a:pt x="110966" y="110966"/>
                  </a:cubicBezTo>
                  <a:cubicBezTo>
                    <a:pt x="105251" y="163354"/>
                    <a:pt x="58579" y="200501"/>
                    <a:pt x="7144" y="19573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FC18378B-005A-4847-B58A-E78609D82E2A}"/>
                </a:ext>
              </a:extLst>
            </p:cNvPr>
            <p:cNvSpPr/>
            <p:nvPr/>
          </p:nvSpPr>
          <p:spPr>
            <a:xfrm>
              <a:off x="6906473" y="7176821"/>
              <a:ext cx="114300" cy="200025"/>
            </a:xfrm>
            <a:custGeom>
              <a:avLst/>
              <a:gdLst>
                <a:gd name="connsiteX0" fmla="*/ 112499 w 114300"/>
                <a:gd name="connsiteY0" fmla="*/ 7724 h 200025"/>
                <a:gd name="connsiteX1" fmla="*/ 7724 w 114300"/>
                <a:gd name="connsiteY1" fmla="*/ 91544 h 200025"/>
                <a:gd name="connsiteX2" fmla="*/ 91544 w 114300"/>
                <a:gd name="connsiteY2" fmla="*/ 19631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112499" y="7724"/>
                  </a:moveTo>
                  <a:cubicBezTo>
                    <a:pt x="60111" y="2009"/>
                    <a:pt x="13439" y="39156"/>
                    <a:pt x="7724" y="91544"/>
                  </a:cubicBezTo>
                  <a:cubicBezTo>
                    <a:pt x="2009" y="143931"/>
                    <a:pt x="39156" y="190604"/>
                    <a:pt x="91544" y="19631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6" name="Graphique 100">
            <a:extLst>
              <a:ext uri="{FF2B5EF4-FFF2-40B4-BE49-F238E27FC236}">
                <a16:creationId xmlns:a16="http://schemas.microsoft.com/office/drawing/2014/main" id="{25183B28-A952-4C73-97C2-4E396784AFA6}"/>
              </a:ext>
            </a:extLst>
          </p:cNvPr>
          <p:cNvGrpSpPr/>
          <p:nvPr/>
        </p:nvGrpSpPr>
        <p:grpSpPr>
          <a:xfrm>
            <a:off x="5154361" y="2299675"/>
            <a:ext cx="622920" cy="571010"/>
            <a:chOff x="5036010" y="2881236"/>
            <a:chExt cx="859622" cy="787987"/>
          </a:xfrm>
          <a:solidFill>
            <a:schemeClr val="accent1"/>
          </a:solidFill>
        </p:grpSpPr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E43E9422-8D0D-4BC5-9AC9-2E55BA503F45}"/>
                </a:ext>
              </a:extLst>
            </p:cNvPr>
            <p:cNvSpPr/>
            <p:nvPr/>
          </p:nvSpPr>
          <p:spPr>
            <a:xfrm>
              <a:off x="4935273" y="2780499"/>
              <a:ext cx="429811" cy="787987"/>
            </a:xfrm>
            <a:custGeom>
              <a:avLst/>
              <a:gdLst>
                <a:gd name="connsiteX0" fmla="*/ 337133 w 429811"/>
                <a:gd name="connsiteY0" fmla="*/ 100737 h 787987"/>
                <a:gd name="connsiteX1" fmla="*/ 337133 w 429811"/>
                <a:gd name="connsiteY1" fmla="*/ 709636 h 787987"/>
                <a:gd name="connsiteX2" fmla="*/ 100737 w 429811"/>
                <a:gd name="connsiteY2" fmla="*/ 709636 h 78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9811" h="787987">
                  <a:moveTo>
                    <a:pt x="337133" y="100737"/>
                  </a:moveTo>
                  <a:lnTo>
                    <a:pt x="337133" y="709636"/>
                  </a:lnTo>
                  <a:lnTo>
                    <a:pt x="100737" y="709636"/>
                  </a:lnTo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E5D4EA19-01CA-4BCA-A42A-1E6A5F5CF5D8}"/>
                </a:ext>
              </a:extLst>
            </p:cNvPr>
            <p:cNvSpPr/>
            <p:nvPr/>
          </p:nvSpPr>
          <p:spPr>
            <a:xfrm>
              <a:off x="5246886" y="2780499"/>
              <a:ext cx="429811" cy="967075"/>
            </a:xfrm>
            <a:custGeom>
              <a:avLst/>
              <a:gdLst>
                <a:gd name="connsiteX0" fmla="*/ 100737 w 429811"/>
                <a:gd name="connsiteY0" fmla="*/ 100737 h 967074"/>
                <a:gd name="connsiteX1" fmla="*/ 337133 w 429811"/>
                <a:gd name="connsiteY1" fmla="*/ 100737 h 967074"/>
                <a:gd name="connsiteX2" fmla="*/ 337133 w 429811"/>
                <a:gd name="connsiteY2" fmla="*/ 881560 h 967074"/>
                <a:gd name="connsiteX3" fmla="*/ 100737 w 429811"/>
                <a:gd name="connsiteY3" fmla="*/ 881560 h 96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967074">
                  <a:moveTo>
                    <a:pt x="100737" y="100737"/>
                  </a:moveTo>
                  <a:lnTo>
                    <a:pt x="337133" y="100737"/>
                  </a:lnTo>
                  <a:lnTo>
                    <a:pt x="337133" y="881560"/>
                  </a:lnTo>
                  <a:lnTo>
                    <a:pt x="100737" y="881560"/>
                  </a:lnTo>
                  <a:close/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C4A58228-F572-4A30-B32B-C6D59BE15D2D}"/>
                </a:ext>
              </a:extLst>
            </p:cNvPr>
            <p:cNvSpPr/>
            <p:nvPr/>
          </p:nvSpPr>
          <p:spPr>
            <a:xfrm>
              <a:off x="5551335" y="3153002"/>
              <a:ext cx="429811" cy="429811"/>
            </a:xfrm>
            <a:custGeom>
              <a:avLst/>
              <a:gdLst>
                <a:gd name="connsiteX0" fmla="*/ 100737 w 429811"/>
                <a:gd name="connsiteY0" fmla="*/ 100737 h 429811"/>
                <a:gd name="connsiteX1" fmla="*/ 344297 w 429811"/>
                <a:gd name="connsiteY1" fmla="*/ 100737 h 429811"/>
                <a:gd name="connsiteX2" fmla="*/ 344297 w 429811"/>
                <a:gd name="connsiteY2" fmla="*/ 337133 h 429811"/>
                <a:gd name="connsiteX3" fmla="*/ 100737 w 429811"/>
                <a:gd name="connsiteY3" fmla="*/ 337133 h 429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429811">
                  <a:moveTo>
                    <a:pt x="100737" y="100737"/>
                  </a:moveTo>
                  <a:lnTo>
                    <a:pt x="344297" y="100737"/>
                  </a:lnTo>
                  <a:lnTo>
                    <a:pt x="344297" y="337133"/>
                  </a:lnTo>
                  <a:lnTo>
                    <a:pt x="100737" y="337133"/>
                  </a:lnTo>
                  <a:close/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8196040-092F-4A80-9486-8EE327CEADA7}"/>
              </a:ext>
            </a:extLst>
          </p:cNvPr>
          <p:cNvGrpSpPr/>
          <p:nvPr/>
        </p:nvGrpSpPr>
        <p:grpSpPr>
          <a:xfrm>
            <a:off x="2073056" y="599054"/>
            <a:ext cx="474980" cy="596966"/>
            <a:chOff x="4798218" y="7145968"/>
            <a:chExt cx="174308" cy="219075"/>
          </a:xfrm>
        </p:grpSpPr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B7709A59-0EFC-4746-95F2-05860F6EB4B6}"/>
                </a:ext>
              </a:extLst>
            </p:cNvPr>
            <p:cNvSpPr/>
            <p:nvPr/>
          </p:nvSpPr>
          <p:spPr>
            <a:xfrm>
              <a:off x="4798218" y="7145968"/>
              <a:ext cx="76200" cy="85725"/>
            </a:xfrm>
            <a:custGeom>
              <a:avLst/>
              <a:gdLst>
                <a:gd name="connsiteX0" fmla="*/ 74771 w 76200"/>
                <a:gd name="connsiteY0" fmla="*/ 7144 h 85725"/>
                <a:gd name="connsiteX1" fmla="*/ 7144 w 76200"/>
                <a:gd name="connsiteY1" fmla="*/ 47149 h 85725"/>
                <a:gd name="connsiteX2" fmla="*/ 74771 w 76200"/>
                <a:gd name="connsiteY2" fmla="*/ 8429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85725">
                  <a:moveTo>
                    <a:pt x="74771" y="7144"/>
                  </a:moveTo>
                  <a:lnTo>
                    <a:pt x="7144" y="47149"/>
                  </a:lnTo>
                  <a:lnTo>
                    <a:pt x="74771" y="84296"/>
                  </a:lnTo>
                  <a:close/>
                </a:path>
              </a:pathLst>
            </a:custGeom>
            <a:solidFill>
              <a:srgbClr val="00A9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3B865F74-CA98-44D5-8484-F46DA83A7AD8}"/>
                </a:ext>
              </a:extLst>
            </p:cNvPr>
            <p:cNvSpPr/>
            <p:nvPr/>
          </p:nvSpPr>
          <p:spPr>
            <a:xfrm>
              <a:off x="4886801" y="7145968"/>
              <a:ext cx="85725" cy="219075"/>
            </a:xfrm>
            <a:custGeom>
              <a:avLst/>
              <a:gdLst>
                <a:gd name="connsiteX0" fmla="*/ 7144 w 85725"/>
                <a:gd name="connsiteY0" fmla="*/ 7144 h 219075"/>
                <a:gd name="connsiteX1" fmla="*/ 9049 w 85725"/>
                <a:gd name="connsiteY1" fmla="*/ 221456 h 219075"/>
                <a:gd name="connsiteX2" fmla="*/ 87154 w 85725"/>
                <a:gd name="connsiteY2" fmla="*/ 221456 h 219075"/>
                <a:gd name="connsiteX3" fmla="*/ 87154 w 8572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19075">
                  <a:moveTo>
                    <a:pt x="7144" y="7144"/>
                  </a:moveTo>
                  <a:lnTo>
                    <a:pt x="9049" y="221456"/>
                  </a:lnTo>
                  <a:lnTo>
                    <a:pt x="87154" y="221456"/>
                  </a:lnTo>
                  <a:lnTo>
                    <a:pt x="87154" y="7144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356FD848-853C-41EA-A944-36C451B9DC40}"/>
              </a:ext>
            </a:extLst>
          </p:cNvPr>
          <p:cNvGrpSpPr/>
          <p:nvPr/>
        </p:nvGrpSpPr>
        <p:grpSpPr>
          <a:xfrm>
            <a:off x="4210186" y="530274"/>
            <a:ext cx="425662" cy="734528"/>
            <a:chOff x="5294471" y="7105963"/>
            <a:chExt cx="156210" cy="269558"/>
          </a:xfrm>
        </p:grpSpPr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FD3D2877-58C6-4999-97CA-E05AA22F93A3}"/>
                </a:ext>
              </a:extLst>
            </p:cNvPr>
            <p:cNvSpPr/>
            <p:nvPr/>
          </p:nvSpPr>
          <p:spPr>
            <a:xfrm>
              <a:off x="5364956" y="7213596"/>
              <a:ext cx="85725" cy="161925"/>
            </a:xfrm>
            <a:custGeom>
              <a:avLst/>
              <a:gdLst>
                <a:gd name="connsiteX0" fmla="*/ 7144 w 85725"/>
                <a:gd name="connsiteY0" fmla="*/ 7144 h 161925"/>
                <a:gd name="connsiteX1" fmla="*/ 81439 w 85725"/>
                <a:gd name="connsiteY1" fmla="*/ 81439 h 161925"/>
                <a:gd name="connsiteX2" fmla="*/ 7144 w 85725"/>
                <a:gd name="connsiteY2" fmla="*/ 15573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144" y="7144"/>
                  </a:moveTo>
                  <a:cubicBezTo>
                    <a:pt x="48101" y="7144"/>
                    <a:pt x="81439" y="40481"/>
                    <a:pt x="81439" y="81439"/>
                  </a:cubicBezTo>
                  <a:cubicBezTo>
                    <a:pt x="81439" y="122396"/>
                    <a:pt x="48101" y="155734"/>
                    <a:pt x="7144" y="155734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F1C0F183-3E15-4E5F-A9CC-69D0DA7B80AE}"/>
                </a:ext>
              </a:extLst>
            </p:cNvPr>
            <p:cNvSpPr/>
            <p:nvPr/>
          </p:nvSpPr>
          <p:spPr>
            <a:xfrm>
              <a:off x="5364956" y="7105963"/>
              <a:ext cx="57150" cy="95250"/>
            </a:xfrm>
            <a:custGeom>
              <a:avLst/>
              <a:gdLst>
                <a:gd name="connsiteX0" fmla="*/ 7144 w 57150"/>
                <a:gd name="connsiteY0" fmla="*/ 7144 h 95250"/>
                <a:gd name="connsiteX1" fmla="*/ 50959 w 57150"/>
                <a:gd name="connsiteY1" fmla="*/ 50959 h 95250"/>
                <a:gd name="connsiteX2" fmla="*/ 7144 w 57150"/>
                <a:gd name="connsiteY2" fmla="*/ 9477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95250">
                  <a:moveTo>
                    <a:pt x="7144" y="7144"/>
                  </a:moveTo>
                  <a:cubicBezTo>
                    <a:pt x="31909" y="7144"/>
                    <a:pt x="50959" y="27146"/>
                    <a:pt x="50959" y="50959"/>
                  </a:cubicBezTo>
                  <a:cubicBezTo>
                    <a:pt x="50959" y="75724"/>
                    <a:pt x="30956" y="94774"/>
                    <a:pt x="7144" y="94774"/>
                  </a:cubicBezTo>
                </a:path>
              </a:pathLst>
            </a:custGeom>
            <a:solidFill>
              <a:srgbClr val="008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E42E2166-126F-4FE5-A570-8C92E487A6CE}"/>
                </a:ext>
              </a:extLst>
            </p:cNvPr>
            <p:cNvSpPr/>
            <p:nvPr/>
          </p:nvSpPr>
          <p:spPr>
            <a:xfrm>
              <a:off x="5297328" y="7105963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6196" y="7144"/>
                    <a:pt x="58579" y="18574"/>
                    <a:pt x="58579" y="32861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orme libre : forme 46">
              <a:extLst>
                <a:ext uri="{FF2B5EF4-FFF2-40B4-BE49-F238E27FC236}">
                  <a16:creationId xmlns:a16="http://schemas.microsoft.com/office/drawing/2014/main" id="{09DC6295-DC1E-42B7-B2F0-BC51D5606716}"/>
                </a:ext>
              </a:extLst>
            </p:cNvPr>
            <p:cNvSpPr/>
            <p:nvPr/>
          </p:nvSpPr>
          <p:spPr>
            <a:xfrm>
              <a:off x="5294471" y="7310751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7149" y="7144"/>
                    <a:pt x="58579" y="18574"/>
                    <a:pt x="58579" y="32861"/>
                  </a:cubicBezTo>
                </a:path>
              </a:pathLst>
            </a:custGeom>
            <a:solidFill>
              <a:srgbClr val="008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24418D43-D3DF-4832-8CCC-3A2A6DEB069E}"/>
              </a:ext>
            </a:extLst>
          </p:cNvPr>
          <p:cNvGrpSpPr/>
          <p:nvPr/>
        </p:nvGrpSpPr>
        <p:grpSpPr>
          <a:xfrm>
            <a:off x="6328833" y="554930"/>
            <a:ext cx="599560" cy="685214"/>
            <a:chOff x="5841206" y="7110726"/>
            <a:chExt cx="220027" cy="251460"/>
          </a:xfrm>
        </p:grpSpPr>
        <p:sp>
          <p:nvSpPr>
            <p:cNvPr id="49" name="Forme libre : forme 48">
              <a:extLst>
                <a:ext uri="{FF2B5EF4-FFF2-40B4-BE49-F238E27FC236}">
                  <a16:creationId xmlns:a16="http://schemas.microsoft.com/office/drawing/2014/main" id="{28E0BE83-D8EB-4058-A43A-9030013A5E76}"/>
                </a:ext>
              </a:extLst>
            </p:cNvPr>
            <p:cNvSpPr/>
            <p:nvPr/>
          </p:nvSpPr>
          <p:spPr>
            <a:xfrm>
              <a:off x="5841206" y="719073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orme libre : forme 49">
              <a:extLst>
                <a:ext uri="{FF2B5EF4-FFF2-40B4-BE49-F238E27FC236}">
                  <a16:creationId xmlns:a16="http://schemas.microsoft.com/office/drawing/2014/main" id="{734FAE93-CBF9-4A0D-8FCA-47DDF35C96D9}"/>
                </a:ext>
              </a:extLst>
            </p:cNvPr>
            <p:cNvSpPr/>
            <p:nvPr/>
          </p:nvSpPr>
          <p:spPr>
            <a:xfrm>
              <a:off x="5918358" y="7110726"/>
              <a:ext cx="142875" cy="76200"/>
            </a:xfrm>
            <a:custGeom>
              <a:avLst/>
              <a:gdLst>
                <a:gd name="connsiteX0" fmla="*/ 36671 w 142875"/>
                <a:gd name="connsiteY0" fmla="*/ 7144 h 76200"/>
                <a:gd name="connsiteX1" fmla="*/ 7144 w 142875"/>
                <a:gd name="connsiteY1" fmla="*/ 70009 h 76200"/>
                <a:gd name="connsiteX2" fmla="*/ 110014 w 142875"/>
                <a:gd name="connsiteY2" fmla="*/ 70009 h 76200"/>
                <a:gd name="connsiteX3" fmla="*/ 141446 w 1428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76200">
                  <a:moveTo>
                    <a:pt x="36671" y="7144"/>
                  </a:moveTo>
                  <a:lnTo>
                    <a:pt x="7144" y="70009"/>
                  </a:lnTo>
                  <a:lnTo>
                    <a:pt x="110014" y="70009"/>
                  </a:lnTo>
                  <a:lnTo>
                    <a:pt x="141446" y="7144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809A1CBB-C15A-40BE-A92D-2B2C7355A33F}"/>
              </a:ext>
            </a:extLst>
          </p:cNvPr>
          <p:cNvGrpSpPr/>
          <p:nvPr/>
        </p:nvGrpSpPr>
        <p:grpSpPr>
          <a:xfrm>
            <a:off x="3074930" y="527678"/>
            <a:ext cx="617730" cy="739720"/>
            <a:chOff x="5015388" y="7100248"/>
            <a:chExt cx="226695" cy="271463"/>
          </a:xfrm>
        </p:grpSpPr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B23E3655-D726-4C6D-BFEB-43B56CAA683C}"/>
                </a:ext>
              </a:extLst>
            </p:cNvPr>
            <p:cNvSpPr/>
            <p:nvPr/>
          </p:nvSpPr>
          <p:spPr>
            <a:xfrm>
              <a:off x="5015388" y="7100248"/>
              <a:ext cx="123825" cy="76200"/>
            </a:xfrm>
            <a:custGeom>
              <a:avLst/>
              <a:gdLst>
                <a:gd name="connsiteX0" fmla="*/ 36671 w 123825"/>
                <a:gd name="connsiteY0" fmla="*/ 7144 h 76200"/>
                <a:gd name="connsiteX1" fmla="*/ 7144 w 123825"/>
                <a:gd name="connsiteY1" fmla="*/ 70009 h 76200"/>
                <a:gd name="connsiteX2" fmla="*/ 86201 w 123825"/>
                <a:gd name="connsiteY2" fmla="*/ 70009 h 76200"/>
                <a:gd name="connsiteX3" fmla="*/ 116681 w 12382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36671" y="7144"/>
                  </a:moveTo>
                  <a:lnTo>
                    <a:pt x="7144" y="70009"/>
                  </a:lnTo>
                  <a:lnTo>
                    <a:pt x="86201" y="70009"/>
                  </a:lnTo>
                  <a:lnTo>
                    <a:pt x="116681" y="7144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2C872E6D-5A8D-4642-AB03-FE6099FFAF7C}"/>
                </a:ext>
              </a:extLst>
            </p:cNvPr>
            <p:cNvSpPr/>
            <p:nvPr/>
          </p:nvSpPr>
          <p:spPr>
            <a:xfrm>
              <a:off x="5023008" y="7295511"/>
              <a:ext cx="219075" cy="76200"/>
            </a:xfrm>
            <a:custGeom>
              <a:avLst/>
              <a:gdLst>
                <a:gd name="connsiteX0" fmla="*/ 36671 w 219075"/>
                <a:gd name="connsiteY0" fmla="*/ 7144 h 76200"/>
                <a:gd name="connsiteX1" fmla="*/ 7144 w 219075"/>
                <a:gd name="connsiteY1" fmla="*/ 70961 h 76200"/>
                <a:gd name="connsiteX2" fmla="*/ 182404 w 219075"/>
                <a:gd name="connsiteY2" fmla="*/ 70961 h 76200"/>
                <a:gd name="connsiteX3" fmla="*/ 212884 w 2190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76200">
                  <a:moveTo>
                    <a:pt x="36671" y="7144"/>
                  </a:moveTo>
                  <a:lnTo>
                    <a:pt x="7144" y="70961"/>
                  </a:lnTo>
                  <a:lnTo>
                    <a:pt x="182404" y="70961"/>
                  </a:lnTo>
                  <a:lnTo>
                    <a:pt x="212884" y="7144"/>
                  </a:lnTo>
                  <a:close/>
                </a:path>
              </a:pathLst>
            </a:custGeom>
            <a:solidFill>
              <a:srgbClr val="007E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orme libre : forme 53">
              <a:extLst>
                <a:ext uri="{FF2B5EF4-FFF2-40B4-BE49-F238E27FC236}">
                  <a16:creationId xmlns:a16="http://schemas.microsoft.com/office/drawing/2014/main" id="{937E56FA-7DF5-4D33-A8F8-870D49698754}"/>
                </a:ext>
              </a:extLst>
            </p:cNvPr>
            <p:cNvSpPr/>
            <p:nvPr/>
          </p:nvSpPr>
          <p:spPr>
            <a:xfrm>
              <a:off x="5072538" y="710691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solidFill>
              <a:srgbClr val="007E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66530AF4-0B71-484A-B850-A63D04496FDF}"/>
              </a:ext>
            </a:extLst>
          </p:cNvPr>
          <p:cNvGrpSpPr/>
          <p:nvPr/>
        </p:nvGrpSpPr>
        <p:grpSpPr>
          <a:xfrm>
            <a:off x="7452617" y="547622"/>
            <a:ext cx="479088" cy="699830"/>
            <a:chOff x="6052105" y="7119649"/>
            <a:chExt cx="175816" cy="256824"/>
          </a:xfrm>
        </p:grpSpPr>
        <p:sp>
          <p:nvSpPr>
            <p:cNvPr id="56" name="Forme libre : forme 55">
              <a:extLst>
                <a:ext uri="{FF2B5EF4-FFF2-40B4-BE49-F238E27FC236}">
                  <a16:creationId xmlns:a16="http://schemas.microsoft.com/office/drawing/2014/main" id="{BD6C0076-05FF-4276-95E8-C5146BF8789F}"/>
                </a:ext>
              </a:extLst>
            </p:cNvPr>
            <p:cNvSpPr/>
            <p:nvPr/>
          </p:nvSpPr>
          <p:spPr>
            <a:xfrm>
              <a:off x="6113621" y="7205023"/>
              <a:ext cx="114300" cy="171450"/>
            </a:xfrm>
            <a:custGeom>
              <a:avLst/>
              <a:gdLst>
                <a:gd name="connsiteX0" fmla="*/ 78581 w 114300"/>
                <a:gd name="connsiteY0" fmla="*/ 7144 h 171450"/>
                <a:gd name="connsiteX1" fmla="*/ 107156 w 114300"/>
                <a:gd name="connsiteY1" fmla="*/ 83344 h 171450"/>
                <a:gd name="connsiteX2" fmla="*/ 7144 w 114300"/>
                <a:gd name="connsiteY2" fmla="*/ 164306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7144"/>
                  </a:moveTo>
                  <a:cubicBezTo>
                    <a:pt x="98584" y="26194"/>
                    <a:pt x="110014" y="53816"/>
                    <a:pt x="107156" y="83344"/>
                  </a:cubicBezTo>
                  <a:cubicBezTo>
                    <a:pt x="102394" y="132874"/>
                    <a:pt x="57626" y="170021"/>
                    <a:pt x="7144" y="164306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5558F3C2-01CA-4B9F-B229-E05DEAAA21C3}"/>
                </a:ext>
              </a:extLst>
            </p:cNvPr>
            <p:cNvSpPr/>
            <p:nvPr/>
          </p:nvSpPr>
          <p:spPr>
            <a:xfrm>
              <a:off x="6052105" y="7119649"/>
              <a:ext cx="161925" cy="247650"/>
            </a:xfrm>
            <a:custGeom>
              <a:avLst/>
              <a:gdLst>
                <a:gd name="connsiteX0" fmla="*/ 159147 w 161925"/>
                <a:gd name="connsiteY0" fmla="*/ 7745 h 247650"/>
                <a:gd name="connsiteX1" fmla="*/ 43895 w 161925"/>
                <a:gd name="connsiteY1" fmla="*/ 50608 h 247650"/>
                <a:gd name="connsiteX2" fmla="*/ 50562 w 161925"/>
                <a:gd name="connsiteY2" fmla="*/ 24491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9147" y="7745"/>
                  </a:moveTo>
                  <a:cubicBezTo>
                    <a:pt x="118190" y="3935"/>
                    <a:pt x="75327" y="18223"/>
                    <a:pt x="43895" y="50608"/>
                  </a:cubicBezTo>
                  <a:cubicBezTo>
                    <a:pt x="-7540" y="105853"/>
                    <a:pt x="-4683" y="193483"/>
                    <a:pt x="50562" y="244918"/>
                  </a:cubicBezTo>
                </a:path>
              </a:pathLst>
            </a:custGeom>
            <a:solidFill>
              <a:srgbClr val="008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58" name="Groupe 57">
            <a:extLst>
              <a:ext uri="{FF2B5EF4-FFF2-40B4-BE49-F238E27FC236}">
                <a16:creationId xmlns:a16="http://schemas.microsoft.com/office/drawing/2014/main" id="{5B3581F6-21C2-4E12-95E9-EE4955217F75}"/>
              </a:ext>
            </a:extLst>
          </p:cNvPr>
          <p:cNvGrpSpPr/>
          <p:nvPr/>
        </p:nvGrpSpPr>
        <p:grpSpPr>
          <a:xfrm flipH="1">
            <a:off x="10743802" y="551543"/>
            <a:ext cx="476492" cy="691988"/>
            <a:chOff x="6686470" y="7116812"/>
            <a:chExt cx="174863" cy="253946"/>
          </a:xfrm>
        </p:grpSpPr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BC2CDACD-5113-4A91-B559-B3493CACFB18}"/>
                </a:ext>
              </a:extLst>
            </p:cNvPr>
            <p:cNvSpPr/>
            <p:nvPr/>
          </p:nvSpPr>
          <p:spPr>
            <a:xfrm>
              <a:off x="6747033" y="7116812"/>
              <a:ext cx="114300" cy="171450"/>
            </a:xfrm>
            <a:custGeom>
              <a:avLst/>
              <a:gdLst>
                <a:gd name="connsiteX0" fmla="*/ 78581 w 114300"/>
                <a:gd name="connsiteY0" fmla="*/ 164887 h 171450"/>
                <a:gd name="connsiteX1" fmla="*/ 107156 w 114300"/>
                <a:gd name="connsiteY1" fmla="*/ 88687 h 171450"/>
                <a:gd name="connsiteX2" fmla="*/ 7144 w 114300"/>
                <a:gd name="connsiteY2" fmla="*/ 7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164887"/>
                  </a:moveTo>
                  <a:cubicBezTo>
                    <a:pt x="98584" y="145837"/>
                    <a:pt x="110014" y="118215"/>
                    <a:pt x="107156" y="88687"/>
                  </a:cubicBezTo>
                  <a:cubicBezTo>
                    <a:pt x="102394" y="39157"/>
                    <a:pt x="57626" y="2010"/>
                    <a:pt x="7144" y="7725"/>
                  </a:cubicBezTo>
                </a:path>
              </a:pathLst>
            </a:custGeom>
            <a:solidFill>
              <a:srgbClr val="00A9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E69CCE63-4AEF-49A4-BE61-511785DDC161}"/>
                </a:ext>
              </a:extLst>
            </p:cNvPr>
            <p:cNvSpPr/>
            <p:nvPr/>
          </p:nvSpPr>
          <p:spPr>
            <a:xfrm>
              <a:off x="6686470" y="7123108"/>
              <a:ext cx="161925" cy="247650"/>
            </a:xfrm>
            <a:custGeom>
              <a:avLst/>
              <a:gdLst>
                <a:gd name="connsiteX0" fmla="*/ 158195 w 161925"/>
                <a:gd name="connsiteY0" fmla="*/ 244316 h 247650"/>
                <a:gd name="connsiteX1" fmla="*/ 43895 w 161925"/>
                <a:gd name="connsiteY1" fmla="*/ 201454 h 247650"/>
                <a:gd name="connsiteX2" fmla="*/ 50562 w 161925"/>
                <a:gd name="connsiteY2" fmla="*/ 714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8195" y="244316"/>
                  </a:moveTo>
                  <a:cubicBezTo>
                    <a:pt x="117237" y="248126"/>
                    <a:pt x="74375" y="233839"/>
                    <a:pt x="43895" y="201454"/>
                  </a:cubicBezTo>
                  <a:cubicBezTo>
                    <a:pt x="-7540" y="146209"/>
                    <a:pt x="-4683" y="58579"/>
                    <a:pt x="50562" y="7144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1" name="Groupe 60">
            <a:extLst>
              <a:ext uri="{FF2B5EF4-FFF2-40B4-BE49-F238E27FC236}">
                <a16:creationId xmlns:a16="http://schemas.microsoft.com/office/drawing/2014/main" id="{6F39C7DF-CF93-4661-A153-FB660A66D906}"/>
              </a:ext>
            </a:extLst>
          </p:cNvPr>
          <p:cNvGrpSpPr/>
          <p:nvPr/>
        </p:nvGrpSpPr>
        <p:grpSpPr>
          <a:xfrm>
            <a:off x="8456915" y="637988"/>
            <a:ext cx="604752" cy="519100"/>
            <a:chOff x="6237446" y="7169781"/>
            <a:chExt cx="221932" cy="190500"/>
          </a:xfrm>
        </p:grpSpPr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D64DA42A-46E3-41E3-8040-B04CE16E84B1}"/>
                </a:ext>
              </a:extLst>
            </p:cNvPr>
            <p:cNvSpPr/>
            <p:nvPr/>
          </p:nvSpPr>
          <p:spPr>
            <a:xfrm>
              <a:off x="6287928" y="7169781"/>
              <a:ext cx="171450" cy="190500"/>
            </a:xfrm>
            <a:custGeom>
              <a:avLst/>
              <a:gdLst>
                <a:gd name="connsiteX0" fmla="*/ 85249 w 171450"/>
                <a:gd name="connsiteY0" fmla="*/ 7144 h 190500"/>
                <a:gd name="connsiteX1" fmla="*/ 7144 w 171450"/>
                <a:gd name="connsiteY1" fmla="*/ 188119 h 190500"/>
                <a:gd name="connsiteX2" fmla="*/ 85249 w 171450"/>
                <a:gd name="connsiteY2" fmla="*/ 188119 h 190500"/>
                <a:gd name="connsiteX3" fmla="*/ 165259 w 171450"/>
                <a:gd name="connsiteY3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90500">
                  <a:moveTo>
                    <a:pt x="85249" y="7144"/>
                  </a:moveTo>
                  <a:lnTo>
                    <a:pt x="7144" y="188119"/>
                  </a:lnTo>
                  <a:lnTo>
                    <a:pt x="85249" y="188119"/>
                  </a:lnTo>
                  <a:lnTo>
                    <a:pt x="165259" y="7144"/>
                  </a:ln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B3B8C7DB-23B9-42D8-8668-FC545D390D37}"/>
                </a:ext>
              </a:extLst>
            </p:cNvPr>
            <p:cNvSpPr/>
            <p:nvPr/>
          </p:nvSpPr>
          <p:spPr>
            <a:xfrm>
              <a:off x="6237446" y="7169781"/>
              <a:ext cx="114300" cy="66675"/>
            </a:xfrm>
            <a:custGeom>
              <a:avLst/>
              <a:gdLst>
                <a:gd name="connsiteX0" fmla="*/ 86201 w 114300"/>
                <a:gd name="connsiteY0" fmla="*/ 69056 h 66675"/>
                <a:gd name="connsiteX1" fmla="*/ 113824 w 114300"/>
                <a:gd name="connsiteY1" fmla="*/ 7144 h 66675"/>
                <a:gd name="connsiteX2" fmla="*/ 33814 w 114300"/>
                <a:gd name="connsiteY2" fmla="*/ 7144 h 66675"/>
                <a:gd name="connsiteX3" fmla="*/ 7144 w 114300"/>
                <a:gd name="connsiteY3" fmla="*/ 6905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66675">
                  <a:moveTo>
                    <a:pt x="86201" y="69056"/>
                  </a:moveTo>
                  <a:lnTo>
                    <a:pt x="113824" y="7144"/>
                  </a:lnTo>
                  <a:lnTo>
                    <a:pt x="33814" y="7144"/>
                  </a:lnTo>
                  <a:lnTo>
                    <a:pt x="7144" y="69056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4" name="Groupe 63">
            <a:extLst>
              <a:ext uri="{FF2B5EF4-FFF2-40B4-BE49-F238E27FC236}">
                <a16:creationId xmlns:a16="http://schemas.microsoft.com/office/drawing/2014/main" id="{4506D33A-7C18-43E1-9933-7CBA90764AB8}"/>
              </a:ext>
            </a:extLst>
          </p:cNvPr>
          <p:cNvGrpSpPr/>
          <p:nvPr/>
        </p:nvGrpSpPr>
        <p:grpSpPr>
          <a:xfrm>
            <a:off x="9611244" y="470575"/>
            <a:ext cx="607350" cy="853924"/>
            <a:chOff x="7167086" y="7052623"/>
            <a:chExt cx="222885" cy="313373"/>
          </a:xfrm>
        </p:grpSpPr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9DDA2B69-4C4B-4C7A-B8E0-607C940AC9E3}"/>
                </a:ext>
              </a:extLst>
            </p:cNvPr>
            <p:cNvSpPr/>
            <p:nvPr/>
          </p:nvSpPr>
          <p:spPr>
            <a:xfrm>
              <a:off x="7285196" y="7165971"/>
              <a:ext cx="104775" cy="200025"/>
            </a:xfrm>
            <a:custGeom>
              <a:avLst/>
              <a:gdLst>
                <a:gd name="connsiteX0" fmla="*/ 7144 w 104775"/>
                <a:gd name="connsiteY0" fmla="*/ 7144 h 200025"/>
                <a:gd name="connsiteX1" fmla="*/ 103346 w 104775"/>
                <a:gd name="connsiteY1" fmla="*/ 103346 h 200025"/>
                <a:gd name="connsiteX2" fmla="*/ 7144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7144" y="7144"/>
                  </a:moveTo>
                  <a:cubicBezTo>
                    <a:pt x="60484" y="7144"/>
                    <a:pt x="103346" y="50006"/>
                    <a:pt x="103346" y="103346"/>
                  </a:cubicBezTo>
                  <a:cubicBezTo>
                    <a:pt x="103346" y="156686"/>
                    <a:pt x="60484" y="199549"/>
                    <a:pt x="7144" y="199549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3154D842-1461-4B6B-BF26-47170FCA7958}"/>
                </a:ext>
              </a:extLst>
            </p:cNvPr>
            <p:cNvSpPr/>
            <p:nvPr/>
          </p:nvSpPr>
          <p:spPr>
            <a:xfrm>
              <a:off x="7282338" y="7052623"/>
              <a:ext cx="57150" cy="104775"/>
            </a:xfrm>
            <a:custGeom>
              <a:avLst/>
              <a:gdLst>
                <a:gd name="connsiteX0" fmla="*/ 7144 w 57150"/>
                <a:gd name="connsiteY0" fmla="*/ 7144 h 104775"/>
                <a:gd name="connsiteX1" fmla="*/ 53816 w 57150"/>
                <a:gd name="connsiteY1" fmla="*/ 53816 h 104775"/>
                <a:gd name="connsiteX2" fmla="*/ 7144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7144" y="7144"/>
                  </a:moveTo>
                  <a:cubicBezTo>
                    <a:pt x="32861" y="7144"/>
                    <a:pt x="53816" y="28099"/>
                    <a:pt x="53816" y="53816"/>
                  </a:cubicBezTo>
                  <a:cubicBezTo>
                    <a:pt x="53816" y="79534"/>
                    <a:pt x="32861" y="100489"/>
                    <a:pt x="7144" y="100489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CF1C95B8-C2B3-4F8C-BD26-034D69A1F6F4}"/>
                </a:ext>
              </a:extLst>
            </p:cNvPr>
            <p:cNvSpPr/>
            <p:nvPr/>
          </p:nvSpPr>
          <p:spPr>
            <a:xfrm>
              <a:off x="7167086" y="7165971"/>
              <a:ext cx="104775" cy="200025"/>
            </a:xfrm>
            <a:custGeom>
              <a:avLst/>
              <a:gdLst>
                <a:gd name="connsiteX0" fmla="*/ 103346 w 104775"/>
                <a:gd name="connsiteY0" fmla="*/ 7144 h 200025"/>
                <a:gd name="connsiteX1" fmla="*/ 7144 w 104775"/>
                <a:gd name="connsiteY1" fmla="*/ 103346 h 200025"/>
                <a:gd name="connsiteX2" fmla="*/ 103346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103346" y="7144"/>
                  </a:moveTo>
                  <a:cubicBezTo>
                    <a:pt x="50006" y="7144"/>
                    <a:pt x="7144" y="50006"/>
                    <a:pt x="7144" y="103346"/>
                  </a:cubicBezTo>
                  <a:cubicBezTo>
                    <a:pt x="7144" y="156686"/>
                    <a:pt x="50006" y="199549"/>
                    <a:pt x="103346" y="199549"/>
                  </a:cubicBezTo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FC1C6301-297A-4B00-A3B4-F63E95230631}"/>
                </a:ext>
              </a:extLst>
            </p:cNvPr>
            <p:cNvSpPr/>
            <p:nvPr/>
          </p:nvSpPr>
          <p:spPr>
            <a:xfrm>
              <a:off x="7218521" y="7052623"/>
              <a:ext cx="57150" cy="104775"/>
            </a:xfrm>
            <a:custGeom>
              <a:avLst/>
              <a:gdLst>
                <a:gd name="connsiteX0" fmla="*/ 53816 w 57150"/>
                <a:gd name="connsiteY0" fmla="*/ 7144 h 104775"/>
                <a:gd name="connsiteX1" fmla="*/ 7144 w 57150"/>
                <a:gd name="connsiteY1" fmla="*/ 53816 h 104775"/>
                <a:gd name="connsiteX2" fmla="*/ 53816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53816" y="7144"/>
                  </a:moveTo>
                  <a:cubicBezTo>
                    <a:pt x="28099" y="7144"/>
                    <a:pt x="7144" y="28099"/>
                    <a:pt x="7144" y="53816"/>
                  </a:cubicBezTo>
                  <a:cubicBezTo>
                    <a:pt x="7144" y="79534"/>
                    <a:pt x="28099" y="100489"/>
                    <a:pt x="53816" y="100489"/>
                  </a:cubicBezTo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69" name="Groupe 68">
            <a:extLst>
              <a:ext uri="{FF2B5EF4-FFF2-40B4-BE49-F238E27FC236}">
                <a16:creationId xmlns:a16="http://schemas.microsoft.com/office/drawing/2014/main" id="{C029F645-5AF8-4451-BC77-A9B2B9442228}"/>
              </a:ext>
            </a:extLst>
          </p:cNvPr>
          <p:cNvGrpSpPr/>
          <p:nvPr/>
        </p:nvGrpSpPr>
        <p:grpSpPr>
          <a:xfrm>
            <a:off x="948169" y="594653"/>
            <a:ext cx="601144" cy="605768"/>
            <a:chOff x="6906473" y="7154541"/>
            <a:chExt cx="220608" cy="222305"/>
          </a:xfrm>
        </p:grpSpPr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5079819E-5681-482C-9927-BEF1937E036D}"/>
                </a:ext>
              </a:extLst>
            </p:cNvPr>
            <p:cNvSpPr/>
            <p:nvPr/>
          </p:nvSpPr>
          <p:spPr>
            <a:xfrm>
              <a:off x="7012781" y="7154541"/>
              <a:ext cx="114300" cy="200025"/>
            </a:xfrm>
            <a:custGeom>
              <a:avLst/>
              <a:gdLst>
                <a:gd name="connsiteX0" fmla="*/ 26194 w 114300"/>
                <a:gd name="connsiteY0" fmla="*/ 7144 h 200025"/>
                <a:gd name="connsiteX1" fmla="*/ 110966 w 114300"/>
                <a:gd name="connsiteY1" fmla="*/ 110966 h 200025"/>
                <a:gd name="connsiteX2" fmla="*/ 7144 w 114300"/>
                <a:gd name="connsiteY2" fmla="*/ 19573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26194" y="7144"/>
                  </a:moveTo>
                  <a:cubicBezTo>
                    <a:pt x="78581" y="12859"/>
                    <a:pt x="115729" y="59531"/>
                    <a:pt x="110966" y="110966"/>
                  </a:cubicBezTo>
                  <a:cubicBezTo>
                    <a:pt x="105251" y="163354"/>
                    <a:pt x="58579" y="200501"/>
                    <a:pt x="7144" y="195739"/>
                  </a:cubicBezTo>
                </a:path>
              </a:pathLst>
            </a:custGeom>
            <a:solidFill>
              <a:srgbClr val="008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6D785445-5F8A-4A32-868E-0C6A3C936241}"/>
                </a:ext>
              </a:extLst>
            </p:cNvPr>
            <p:cNvSpPr/>
            <p:nvPr/>
          </p:nvSpPr>
          <p:spPr>
            <a:xfrm>
              <a:off x="6906473" y="7176821"/>
              <a:ext cx="114300" cy="200025"/>
            </a:xfrm>
            <a:custGeom>
              <a:avLst/>
              <a:gdLst>
                <a:gd name="connsiteX0" fmla="*/ 112499 w 114300"/>
                <a:gd name="connsiteY0" fmla="*/ 7724 h 200025"/>
                <a:gd name="connsiteX1" fmla="*/ 7724 w 114300"/>
                <a:gd name="connsiteY1" fmla="*/ 91544 h 200025"/>
                <a:gd name="connsiteX2" fmla="*/ 91544 w 114300"/>
                <a:gd name="connsiteY2" fmla="*/ 19631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112499" y="7724"/>
                  </a:moveTo>
                  <a:cubicBezTo>
                    <a:pt x="60111" y="2009"/>
                    <a:pt x="13439" y="39156"/>
                    <a:pt x="7724" y="91544"/>
                  </a:cubicBezTo>
                  <a:cubicBezTo>
                    <a:pt x="2009" y="143931"/>
                    <a:pt x="39156" y="190604"/>
                    <a:pt x="91544" y="196319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2" name="Graphique 33">
            <a:extLst>
              <a:ext uri="{FF2B5EF4-FFF2-40B4-BE49-F238E27FC236}">
                <a16:creationId xmlns:a16="http://schemas.microsoft.com/office/drawing/2014/main" id="{881F9956-3FB6-49AA-BB18-48A68AF50670}"/>
              </a:ext>
            </a:extLst>
          </p:cNvPr>
          <p:cNvGrpSpPr/>
          <p:nvPr/>
        </p:nvGrpSpPr>
        <p:grpSpPr>
          <a:xfrm>
            <a:off x="5154361" y="612033"/>
            <a:ext cx="622920" cy="571010"/>
            <a:chOff x="5036010" y="1110493"/>
            <a:chExt cx="859622" cy="787987"/>
          </a:xfrm>
        </p:grpSpPr>
        <p:sp>
          <p:nvSpPr>
            <p:cNvPr id="73" name="Forme libre : forme 72">
              <a:extLst>
                <a:ext uri="{FF2B5EF4-FFF2-40B4-BE49-F238E27FC236}">
                  <a16:creationId xmlns:a16="http://schemas.microsoft.com/office/drawing/2014/main" id="{A95692DD-93C6-4E6E-A256-A5F4B2040D67}"/>
                </a:ext>
              </a:extLst>
            </p:cNvPr>
            <p:cNvSpPr/>
            <p:nvPr/>
          </p:nvSpPr>
          <p:spPr>
            <a:xfrm>
              <a:off x="4935273" y="1009756"/>
              <a:ext cx="429811" cy="787987"/>
            </a:xfrm>
            <a:custGeom>
              <a:avLst/>
              <a:gdLst>
                <a:gd name="connsiteX0" fmla="*/ 337133 w 429811"/>
                <a:gd name="connsiteY0" fmla="*/ 100737 h 787987"/>
                <a:gd name="connsiteX1" fmla="*/ 337133 w 429811"/>
                <a:gd name="connsiteY1" fmla="*/ 709636 h 787987"/>
                <a:gd name="connsiteX2" fmla="*/ 100737 w 429811"/>
                <a:gd name="connsiteY2" fmla="*/ 709636 h 78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9811" h="787987">
                  <a:moveTo>
                    <a:pt x="337133" y="100737"/>
                  </a:moveTo>
                  <a:lnTo>
                    <a:pt x="337133" y="709636"/>
                  </a:lnTo>
                  <a:lnTo>
                    <a:pt x="100737" y="709636"/>
                  </a:lnTo>
                </a:path>
              </a:pathLst>
            </a:custGeom>
            <a:solidFill>
              <a:srgbClr val="7BB929"/>
            </a:solidFill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orme libre : forme 73">
              <a:extLst>
                <a:ext uri="{FF2B5EF4-FFF2-40B4-BE49-F238E27FC236}">
                  <a16:creationId xmlns:a16="http://schemas.microsoft.com/office/drawing/2014/main" id="{3AEDD440-5675-4E59-90A3-9B355E7FEBA4}"/>
                </a:ext>
              </a:extLst>
            </p:cNvPr>
            <p:cNvSpPr/>
            <p:nvPr/>
          </p:nvSpPr>
          <p:spPr>
            <a:xfrm>
              <a:off x="5246886" y="1009756"/>
              <a:ext cx="429811" cy="967075"/>
            </a:xfrm>
            <a:custGeom>
              <a:avLst/>
              <a:gdLst>
                <a:gd name="connsiteX0" fmla="*/ 100737 w 429811"/>
                <a:gd name="connsiteY0" fmla="*/ 100737 h 967074"/>
                <a:gd name="connsiteX1" fmla="*/ 337133 w 429811"/>
                <a:gd name="connsiteY1" fmla="*/ 100737 h 967074"/>
                <a:gd name="connsiteX2" fmla="*/ 337133 w 429811"/>
                <a:gd name="connsiteY2" fmla="*/ 881560 h 967074"/>
                <a:gd name="connsiteX3" fmla="*/ 100737 w 429811"/>
                <a:gd name="connsiteY3" fmla="*/ 881560 h 96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967074">
                  <a:moveTo>
                    <a:pt x="100737" y="100737"/>
                  </a:moveTo>
                  <a:lnTo>
                    <a:pt x="337133" y="100737"/>
                  </a:lnTo>
                  <a:lnTo>
                    <a:pt x="337133" y="881560"/>
                  </a:lnTo>
                  <a:lnTo>
                    <a:pt x="100737" y="881560"/>
                  </a:lnTo>
                  <a:close/>
                </a:path>
              </a:pathLst>
            </a:custGeom>
            <a:solidFill>
              <a:srgbClr val="00A9C2"/>
            </a:solidFill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orme libre : forme 74">
              <a:extLst>
                <a:ext uri="{FF2B5EF4-FFF2-40B4-BE49-F238E27FC236}">
                  <a16:creationId xmlns:a16="http://schemas.microsoft.com/office/drawing/2014/main" id="{F1CA74E4-A048-4F64-BE84-98BCC49D965C}"/>
                </a:ext>
              </a:extLst>
            </p:cNvPr>
            <p:cNvSpPr/>
            <p:nvPr/>
          </p:nvSpPr>
          <p:spPr>
            <a:xfrm>
              <a:off x="5551335" y="1382259"/>
              <a:ext cx="429811" cy="429811"/>
            </a:xfrm>
            <a:custGeom>
              <a:avLst/>
              <a:gdLst>
                <a:gd name="connsiteX0" fmla="*/ 100737 w 429811"/>
                <a:gd name="connsiteY0" fmla="*/ 100737 h 429811"/>
                <a:gd name="connsiteX1" fmla="*/ 344297 w 429811"/>
                <a:gd name="connsiteY1" fmla="*/ 100737 h 429811"/>
                <a:gd name="connsiteX2" fmla="*/ 344297 w 429811"/>
                <a:gd name="connsiteY2" fmla="*/ 337133 h 429811"/>
                <a:gd name="connsiteX3" fmla="*/ 100737 w 429811"/>
                <a:gd name="connsiteY3" fmla="*/ 337133 h 429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429811">
                  <a:moveTo>
                    <a:pt x="100737" y="100737"/>
                  </a:moveTo>
                  <a:lnTo>
                    <a:pt x="344297" y="100737"/>
                  </a:lnTo>
                  <a:lnTo>
                    <a:pt x="344297" y="337133"/>
                  </a:lnTo>
                  <a:lnTo>
                    <a:pt x="100737" y="337133"/>
                  </a:lnTo>
                  <a:close/>
                </a:path>
              </a:pathLst>
            </a:custGeom>
            <a:solidFill>
              <a:srgbClr val="7BB929"/>
            </a:solidFill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6" name="Groupe 75">
            <a:extLst>
              <a:ext uri="{FF2B5EF4-FFF2-40B4-BE49-F238E27FC236}">
                <a16:creationId xmlns:a16="http://schemas.microsoft.com/office/drawing/2014/main" id="{48A4ED9A-ABA5-4D1B-BB14-A1468066696E}"/>
              </a:ext>
            </a:extLst>
          </p:cNvPr>
          <p:cNvGrpSpPr/>
          <p:nvPr/>
        </p:nvGrpSpPr>
        <p:grpSpPr>
          <a:xfrm>
            <a:off x="2073056" y="3974338"/>
            <a:ext cx="474980" cy="596966"/>
            <a:chOff x="4798218" y="7145968"/>
            <a:chExt cx="174308" cy="219075"/>
          </a:xfrm>
          <a:solidFill>
            <a:schemeClr val="accent4"/>
          </a:solidFill>
        </p:grpSpPr>
        <p:sp>
          <p:nvSpPr>
            <p:cNvPr id="77" name="Forme libre : forme 76">
              <a:extLst>
                <a:ext uri="{FF2B5EF4-FFF2-40B4-BE49-F238E27FC236}">
                  <a16:creationId xmlns:a16="http://schemas.microsoft.com/office/drawing/2014/main" id="{3C7882C9-EC1A-4FD8-A266-C570FF638D97}"/>
                </a:ext>
              </a:extLst>
            </p:cNvPr>
            <p:cNvSpPr/>
            <p:nvPr/>
          </p:nvSpPr>
          <p:spPr>
            <a:xfrm>
              <a:off x="4798218" y="7145968"/>
              <a:ext cx="76200" cy="85725"/>
            </a:xfrm>
            <a:custGeom>
              <a:avLst/>
              <a:gdLst>
                <a:gd name="connsiteX0" fmla="*/ 74771 w 76200"/>
                <a:gd name="connsiteY0" fmla="*/ 7144 h 85725"/>
                <a:gd name="connsiteX1" fmla="*/ 7144 w 76200"/>
                <a:gd name="connsiteY1" fmla="*/ 47149 h 85725"/>
                <a:gd name="connsiteX2" fmla="*/ 74771 w 76200"/>
                <a:gd name="connsiteY2" fmla="*/ 8429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85725">
                  <a:moveTo>
                    <a:pt x="74771" y="7144"/>
                  </a:moveTo>
                  <a:lnTo>
                    <a:pt x="7144" y="47149"/>
                  </a:lnTo>
                  <a:lnTo>
                    <a:pt x="74771" y="842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orme libre : forme 77">
              <a:extLst>
                <a:ext uri="{FF2B5EF4-FFF2-40B4-BE49-F238E27FC236}">
                  <a16:creationId xmlns:a16="http://schemas.microsoft.com/office/drawing/2014/main" id="{8A098B57-0C62-4227-A862-10D35A0A1841}"/>
                </a:ext>
              </a:extLst>
            </p:cNvPr>
            <p:cNvSpPr/>
            <p:nvPr/>
          </p:nvSpPr>
          <p:spPr>
            <a:xfrm>
              <a:off x="4886801" y="7145968"/>
              <a:ext cx="85725" cy="219075"/>
            </a:xfrm>
            <a:custGeom>
              <a:avLst/>
              <a:gdLst>
                <a:gd name="connsiteX0" fmla="*/ 7144 w 85725"/>
                <a:gd name="connsiteY0" fmla="*/ 7144 h 219075"/>
                <a:gd name="connsiteX1" fmla="*/ 9049 w 85725"/>
                <a:gd name="connsiteY1" fmla="*/ 221456 h 219075"/>
                <a:gd name="connsiteX2" fmla="*/ 87154 w 85725"/>
                <a:gd name="connsiteY2" fmla="*/ 221456 h 219075"/>
                <a:gd name="connsiteX3" fmla="*/ 87154 w 8572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19075">
                  <a:moveTo>
                    <a:pt x="7144" y="7144"/>
                  </a:moveTo>
                  <a:lnTo>
                    <a:pt x="9049" y="221456"/>
                  </a:lnTo>
                  <a:lnTo>
                    <a:pt x="87154" y="221456"/>
                  </a:lnTo>
                  <a:lnTo>
                    <a:pt x="871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79" name="Groupe 78">
            <a:extLst>
              <a:ext uri="{FF2B5EF4-FFF2-40B4-BE49-F238E27FC236}">
                <a16:creationId xmlns:a16="http://schemas.microsoft.com/office/drawing/2014/main" id="{9DEB1E52-0A0F-458E-BC48-12BA359FBC06}"/>
              </a:ext>
            </a:extLst>
          </p:cNvPr>
          <p:cNvGrpSpPr/>
          <p:nvPr/>
        </p:nvGrpSpPr>
        <p:grpSpPr>
          <a:xfrm>
            <a:off x="4210186" y="3905558"/>
            <a:ext cx="425662" cy="734528"/>
            <a:chOff x="5294471" y="7105963"/>
            <a:chExt cx="156210" cy="269558"/>
          </a:xfrm>
          <a:solidFill>
            <a:schemeClr val="accent4"/>
          </a:solidFill>
        </p:grpSpPr>
        <p:sp>
          <p:nvSpPr>
            <p:cNvPr id="80" name="Forme libre : forme 79">
              <a:extLst>
                <a:ext uri="{FF2B5EF4-FFF2-40B4-BE49-F238E27FC236}">
                  <a16:creationId xmlns:a16="http://schemas.microsoft.com/office/drawing/2014/main" id="{5A37B947-9A96-498A-95D7-579BFF2EAFD2}"/>
                </a:ext>
              </a:extLst>
            </p:cNvPr>
            <p:cNvSpPr/>
            <p:nvPr/>
          </p:nvSpPr>
          <p:spPr>
            <a:xfrm>
              <a:off x="5364956" y="7213596"/>
              <a:ext cx="85725" cy="161925"/>
            </a:xfrm>
            <a:custGeom>
              <a:avLst/>
              <a:gdLst>
                <a:gd name="connsiteX0" fmla="*/ 7144 w 85725"/>
                <a:gd name="connsiteY0" fmla="*/ 7144 h 161925"/>
                <a:gd name="connsiteX1" fmla="*/ 81439 w 85725"/>
                <a:gd name="connsiteY1" fmla="*/ 81439 h 161925"/>
                <a:gd name="connsiteX2" fmla="*/ 7144 w 85725"/>
                <a:gd name="connsiteY2" fmla="*/ 15573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144" y="7144"/>
                  </a:moveTo>
                  <a:cubicBezTo>
                    <a:pt x="48101" y="7144"/>
                    <a:pt x="81439" y="40481"/>
                    <a:pt x="81439" y="81439"/>
                  </a:cubicBezTo>
                  <a:cubicBezTo>
                    <a:pt x="81439" y="122396"/>
                    <a:pt x="48101" y="155734"/>
                    <a:pt x="7144" y="15573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orme libre : forme 80">
              <a:extLst>
                <a:ext uri="{FF2B5EF4-FFF2-40B4-BE49-F238E27FC236}">
                  <a16:creationId xmlns:a16="http://schemas.microsoft.com/office/drawing/2014/main" id="{3AD59028-9B33-4B66-8FC5-4CE8C84641F9}"/>
                </a:ext>
              </a:extLst>
            </p:cNvPr>
            <p:cNvSpPr/>
            <p:nvPr/>
          </p:nvSpPr>
          <p:spPr>
            <a:xfrm>
              <a:off x="5364956" y="7105963"/>
              <a:ext cx="57150" cy="95250"/>
            </a:xfrm>
            <a:custGeom>
              <a:avLst/>
              <a:gdLst>
                <a:gd name="connsiteX0" fmla="*/ 7144 w 57150"/>
                <a:gd name="connsiteY0" fmla="*/ 7144 h 95250"/>
                <a:gd name="connsiteX1" fmla="*/ 50959 w 57150"/>
                <a:gd name="connsiteY1" fmla="*/ 50959 h 95250"/>
                <a:gd name="connsiteX2" fmla="*/ 7144 w 57150"/>
                <a:gd name="connsiteY2" fmla="*/ 9477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95250">
                  <a:moveTo>
                    <a:pt x="7144" y="7144"/>
                  </a:moveTo>
                  <a:cubicBezTo>
                    <a:pt x="31909" y="7144"/>
                    <a:pt x="50959" y="27146"/>
                    <a:pt x="50959" y="50959"/>
                  </a:cubicBezTo>
                  <a:cubicBezTo>
                    <a:pt x="50959" y="75724"/>
                    <a:pt x="30956" y="94774"/>
                    <a:pt x="7144" y="9477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orme libre : forme 81">
              <a:extLst>
                <a:ext uri="{FF2B5EF4-FFF2-40B4-BE49-F238E27FC236}">
                  <a16:creationId xmlns:a16="http://schemas.microsoft.com/office/drawing/2014/main" id="{DE2A7AF8-6D1B-43BE-9C17-41C876AF1810}"/>
                </a:ext>
              </a:extLst>
            </p:cNvPr>
            <p:cNvSpPr/>
            <p:nvPr/>
          </p:nvSpPr>
          <p:spPr>
            <a:xfrm>
              <a:off x="5297328" y="7105963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6196" y="7144"/>
                    <a:pt x="58579" y="18574"/>
                    <a:pt x="58579" y="328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orme libre : forme 82">
              <a:extLst>
                <a:ext uri="{FF2B5EF4-FFF2-40B4-BE49-F238E27FC236}">
                  <a16:creationId xmlns:a16="http://schemas.microsoft.com/office/drawing/2014/main" id="{6A395CB8-8B69-4443-8E9E-CC716D36D1F0}"/>
                </a:ext>
              </a:extLst>
            </p:cNvPr>
            <p:cNvSpPr/>
            <p:nvPr/>
          </p:nvSpPr>
          <p:spPr>
            <a:xfrm>
              <a:off x="5294471" y="7310751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7149" y="7144"/>
                    <a:pt x="58579" y="18574"/>
                    <a:pt x="58579" y="328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4" name="Groupe 83">
            <a:extLst>
              <a:ext uri="{FF2B5EF4-FFF2-40B4-BE49-F238E27FC236}">
                <a16:creationId xmlns:a16="http://schemas.microsoft.com/office/drawing/2014/main" id="{59A20F00-724B-457F-84A8-204BFDEBA30B}"/>
              </a:ext>
            </a:extLst>
          </p:cNvPr>
          <p:cNvGrpSpPr/>
          <p:nvPr/>
        </p:nvGrpSpPr>
        <p:grpSpPr>
          <a:xfrm>
            <a:off x="6328833" y="3930214"/>
            <a:ext cx="599560" cy="685214"/>
            <a:chOff x="5841206" y="7110726"/>
            <a:chExt cx="220027" cy="251460"/>
          </a:xfrm>
          <a:solidFill>
            <a:schemeClr val="accent4"/>
          </a:solidFill>
        </p:grpSpPr>
        <p:sp>
          <p:nvSpPr>
            <p:cNvPr id="85" name="Forme libre : forme 84">
              <a:extLst>
                <a:ext uri="{FF2B5EF4-FFF2-40B4-BE49-F238E27FC236}">
                  <a16:creationId xmlns:a16="http://schemas.microsoft.com/office/drawing/2014/main" id="{3770D8A8-5465-43D8-9052-04F3032AFE31}"/>
                </a:ext>
              </a:extLst>
            </p:cNvPr>
            <p:cNvSpPr/>
            <p:nvPr/>
          </p:nvSpPr>
          <p:spPr>
            <a:xfrm>
              <a:off x="5841206" y="719073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orme libre : forme 85">
              <a:extLst>
                <a:ext uri="{FF2B5EF4-FFF2-40B4-BE49-F238E27FC236}">
                  <a16:creationId xmlns:a16="http://schemas.microsoft.com/office/drawing/2014/main" id="{4561FD43-52FC-40A3-BBB1-B4E97B78D810}"/>
                </a:ext>
              </a:extLst>
            </p:cNvPr>
            <p:cNvSpPr/>
            <p:nvPr/>
          </p:nvSpPr>
          <p:spPr>
            <a:xfrm>
              <a:off x="5918358" y="7110726"/>
              <a:ext cx="142875" cy="76200"/>
            </a:xfrm>
            <a:custGeom>
              <a:avLst/>
              <a:gdLst>
                <a:gd name="connsiteX0" fmla="*/ 36671 w 142875"/>
                <a:gd name="connsiteY0" fmla="*/ 7144 h 76200"/>
                <a:gd name="connsiteX1" fmla="*/ 7144 w 142875"/>
                <a:gd name="connsiteY1" fmla="*/ 70009 h 76200"/>
                <a:gd name="connsiteX2" fmla="*/ 110014 w 142875"/>
                <a:gd name="connsiteY2" fmla="*/ 70009 h 76200"/>
                <a:gd name="connsiteX3" fmla="*/ 141446 w 1428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76200">
                  <a:moveTo>
                    <a:pt x="36671" y="7144"/>
                  </a:moveTo>
                  <a:lnTo>
                    <a:pt x="7144" y="70009"/>
                  </a:lnTo>
                  <a:lnTo>
                    <a:pt x="110014" y="70009"/>
                  </a:lnTo>
                  <a:lnTo>
                    <a:pt x="14144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87" name="Groupe 86">
            <a:extLst>
              <a:ext uri="{FF2B5EF4-FFF2-40B4-BE49-F238E27FC236}">
                <a16:creationId xmlns:a16="http://schemas.microsoft.com/office/drawing/2014/main" id="{E4F77462-275C-41A0-9E4F-4AD483856952}"/>
              </a:ext>
            </a:extLst>
          </p:cNvPr>
          <p:cNvGrpSpPr/>
          <p:nvPr/>
        </p:nvGrpSpPr>
        <p:grpSpPr>
          <a:xfrm>
            <a:off x="3074930" y="3902962"/>
            <a:ext cx="617730" cy="739720"/>
            <a:chOff x="5015388" y="7100248"/>
            <a:chExt cx="226695" cy="271463"/>
          </a:xfrm>
          <a:solidFill>
            <a:schemeClr val="accent4"/>
          </a:solidFill>
        </p:grpSpPr>
        <p:sp>
          <p:nvSpPr>
            <p:cNvPr id="88" name="Forme libre : forme 87">
              <a:extLst>
                <a:ext uri="{FF2B5EF4-FFF2-40B4-BE49-F238E27FC236}">
                  <a16:creationId xmlns:a16="http://schemas.microsoft.com/office/drawing/2014/main" id="{F81ECE76-943C-4087-B393-ACF36F1F51DF}"/>
                </a:ext>
              </a:extLst>
            </p:cNvPr>
            <p:cNvSpPr/>
            <p:nvPr/>
          </p:nvSpPr>
          <p:spPr>
            <a:xfrm>
              <a:off x="5015388" y="7100248"/>
              <a:ext cx="123825" cy="76200"/>
            </a:xfrm>
            <a:custGeom>
              <a:avLst/>
              <a:gdLst>
                <a:gd name="connsiteX0" fmla="*/ 36671 w 123825"/>
                <a:gd name="connsiteY0" fmla="*/ 7144 h 76200"/>
                <a:gd name="connsiteX1" fmla="*/ 7144 w 123825"/>
                <a:gd name="connsiteY1" fmla="*/ 70009 h 76200"/>
                <a:gd name="connsiteX2" fmla="*/ 86201 w 123825"/>
                <a:gd name="connsiteY2" fmla="*/ 70009 h 76200"/>
                <a:gd name="connsiteX3" fmla="*/ 116681 w 12382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36671" y="7144"/>
                  </a:moveTo>
                  <a:lnTo>
                    <a:pt x="7144" y="70009"/>
                  </a:lnTo>
                  <a:lnTo>
                    <a:pt x="86201" y="70009"/>
                  </a:lnTo>
                  <a:lnTo>
                    <a:pt x="11668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orme libre : forme 88">
              <a:extLst>
                <a:ext uri="{FF2B5EF4-FFF2-40B4-BE49-F238E27FC236}">
                  <a16:creationId xmlns:a16="http://schemas.microsoft.com/office/drawing/2014/main" id="{18D2CCD7-5CC3-4080-B227-7658AFD16A16}"/>
                </a:ext>
              </a:extLst>
            </p:cNvPr>
            <p:cNvSpPr/>
            <p:nvPr/>
          </p:nvSpPr>
          <p:spPr>
            <a:xfrm>
              <a:off x="5023008" y="7295511"/>
              <a:ext cx="219075" cy="76200"/>
            </a:xfrm>
            <a:custGeom>
              <a:avLst/>
              <a:gdLst>
                <a:gd name="connsiteX0" fmla="*/ 36671 w 219075"/>
                <a:gd name="connsiteY0" fmla="*/ 7144 h 76200"/>
                <a:gd name="connsiteX1" fmla="*/ 7144 w 219075"/>
                <a:gd name="connsiteY1" fmla="*/ 70961 h 76200"/>
                <a:gd name="connsiteX2" fmla="*/ 182404 w 219075"/>
                <a:gd name="connsiteY2" fmla="*/ 70961 h 76200"/>
                <a:gd name="connsiteX3" fmla="*/ 212884 w 2190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76200">
                  <a:moveTo>
                    <a:pt x="36671" y="7144"/>
                  </a:moveTo>
                  <a:lnTo>
                    <a:pt x="7144" y="70961"/>
                  </a:lnTo>
                  <a:lnTo>
                    <a:pt x="182404" y="70961"/>
                  </a:lnTo>
                  <a:lnTo>
                    <a:pt x="21288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orme libre : forme 89">
              <a:extLst>
                <a:ext uri="{FF2B5EF4-FFF2-40B4-BE49-F238E27FC236}">
                  <a16:creationId xmlns:a16="http://schemas.microsoft.com/office/drawing/2014/main" id="{DEDCBDF0-0C68-4C55-BBD1-139E6A965664}"/>
                </a:ext>
              </a:extLst>
            </p:cNvPr>
            <p:cNvSpPr/>
            <p:nvPr/>
          </p:nvSpPr>
          <p:spPr>
            <a:xfrm>
              <a:off x="5072538" y="710691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1" name="Groupe 90">
            <a:extLst>
              <a:ext uri="{FF2B5EF4-FFF2-40B4-BE49-F238E27FC236}">
                <a16:creationId xmlns:a16="http://schemas.microsoft.com/office/drawing/2014/main" id="{F31ACD20-271E-4FEE-8781-227495BEDF00}"/>
              </a:ext>
            </a:extLst>
          </p:cNvPr>
          <p:cNvGrpSpPr/>
          <p:nvPr/>
        </p:nvGrpSpPr>
        <p:grpSpPr>
          <a:xfrm>
            <a:off x="7452617" y="3922906"/>
            <a:ext cx="479088" cy="699830"/>
            <a:chOff x="6052105" y="7119649"/>
            <a:chExt cx="175816" cy="256824"/>
          </a:xfrm>
          <a:solidFill>
            <a:schemeClr val="accent4"/>
          </a:solidFill>
        </p:grpSpPr>
        <p:sp>
          <p:nvSpPr>
            <p:cNvPr id="92" name="Forme libre : forme 91">
              <a:extLst>
                <a:ext uri="{FF2B5EF4-FFF2-40B4-BE49-F238E27FC236}">
                  <a16:creationId xmlns:a16="http://schemas.microsoft.com/office/drawing/2014/main" id="{C1960908-6BEC-48DD-9984-FA10DCA620A6}"/>
                </a:ext>
              </a:extLst>
            </p:cNvPr>
            <p:cNvSpPr/>
            <p:nvPr/>
          </p:nvSpPr>
          <p:spPr>
            <a:xfrm>
              <a:off x="6113621" y="7205023"/>
              <a:ext cx="114300" cy="171450"/>
            </a:xfrm>
            <a:custGeom>
              <a:avLst/>
              <a:gdLst>
                <a:gd name="connsiteX0" fmla="*/ 78581 w 114300"/>
                <a:gd name="connsiteY0" fmla="*/ 7144 h 171450"/>
                <a:gd name="connsiteX1" fmla="*/ 107156 w 114300"/>
                <a:gd name="connsiteY1" fmla="*/ 83344 h 171450"/>
                <a:gd name="connsiteX2" fmla="*/ 7144 w 114300"/>
                <a:gd name="connsiteY2" fmla="*/ 164306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7144"/>
                  </a:moveTo>
                  <a:cubicBezTo>
                    <a:pt x="98584" y="26194"/>
                    <a:pt x="110014" y="53816"/>
                    <a:pt x="107156" y="83344"/>
                  </a:cubicBezTo>
                  <a:cubicBezTo>
                    <a:pt x="102394" y="132874"/>
                    <a:pt x="57626" y="170021"/>
                    <a:pt x="7144" y="164306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orme libre : forme 92">
              <a:extLst>
                <a:ext uri="{FF2B5EF4-FFF2-40B4-BE49-F238E27FC236}">
                  <a16:creationId xmlns:a16="http://schemas.microsoft.com/office/drawing/2014/main" id="{05B7C389-D7BD-4ED0-B5CF-A9A964E0A3CB}"/>
                </a:ext>
              </a:extLst>
            </p:cNvPr>
            <p:cNvSpPr/>
            <p:nvPr/>
          </p:nvSpPr>
          <p:spPr>
            <a:xfrm>
              <a:off x="6052105" y="7119649"/>
              <a:ext cx="161925" cy="247650"/>
            </a:xfrm>
            <a:custGeom>
              <a:avLst/>
              <a:gdLst>
                <a:gd name="connsiteX0" fmla="*/ 159147 w 161925"/>
                <a:gd name="connsiteY0" fmla="*/ 7745 h 247650"/>
                <a:gd name="connsiteX1" fmla="*/ 43895 w 161925"/>
                <a:gd name="connsiteY1" fmla="*/ 50608 h 247650"/>
                <a:gd name="connsiteX2" fmla="*/ 50562 w 161925"/>
                <a:gd name="connsiteY2" fmla="*/ 24491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9147" y="7745"/>
                  </a:moveTo>
                  <a:cubicBezTo>
                    <a:pt x="118190" y="3935"/>
                    <a:pt x="75327" y="18223"/>
                    <a:pt x="43895" y="50608"/>
                  </a:cubicBezTo>
                  <a:cubicBezTo>
                    <a:pt x="-7540" y="105853"/>
                    <a:pt x="-4683" y="193483"/>
                    <a:pt x="50562" y="24491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4" name="Groupe 93">
            <a:extLst>
              <a:ext uri="{FF2B5EF4-FFF2-40B4-BE49-F238E27FC236}">
                <a16:creationId xmlns:a16="http://schemas.microsoft.com/office/drawing/2014/main" id="{BD1BA177-54D0-489B-A959-7B7ED8215BC3}"/>
              </a:ext>
            </a:extLst>
          </p:cNvPr>
          <p:cNvGrpSpPr/>
          <p:nvPr/>
        </p:nvGrpSpPr>
        <p:grpSpPr>
          <a:xfrm flipH="1">
            <a:off x="10743802" y="3926827"/>
            <a:ext cx="476492" cy="691988"/>
            <a:chOff x="6686470" y="7116812"/>
            <a:chExt cx="174863" cy="253946"/>
          </a:xfrm>
          <a:solidFill>
            <a:schemeClr val="accent4"/>
          </a:solidFill>
        </p:grpSpPr>
        <p:sp>
          <p:nvSpPr>
            <p:cNvPr id="95" name="Forme libre : forme 94">
              <a:extLst>
                <a:ext uri="{FF2B5EF4-FFF2-40B4-BE49-F238E27FC236}">
                  <a16:creationId xmlns:a16="http://schemas.microsoft.com/office/drawing/2014/main" id="{2C6A4BA8-CBE4-40CB-BC0E-CBF91B077E1F}"/>
                </a:ext>
              </a:extLst>
            </p:cNvPr>
            <p:cNvSpPr/>
            <p:nvPr/>
          </p:nvSpPr>
          <p:spPr>
            <a:xfrm>
              <a:off x="6747033" y="7116812"/>
              <a:ext cx="114300" cy="171450"/>
            </a:xfrm>
            <a:custGeom>
              <a:avLst/>
              <a:gdLst>
                <a:gd name="connsiteX0" fmla="*/ 78581 w 114300"/>
                <a:gd name="connsiteY0" fmla="*/ 164887 h 171450"/>
                <a:gd name="connsiteX1" fmla="*/ 107156 w 114300"/>
                <a:gd name="connsiteY1" fmla="*/ 88687 h 171450"/>
                <a:gd name="connsiteX2" fmla="*/ 7144 w 114300"/>
                <a:gd name="connsiteY2" fmla="*/ 7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164887"/>
                  </a:moveTo>
                  <a:cubicBezTo>
                    <a:pt x="98584" y="145837"/>
                    <a:pt x="110014" y="118215"/>
                    <a:pt x="107156" y="88687"/>
                  </a:cubicBezTo>
                  <a:cubicBezTo>
                    <a:pt x="102394" y="39157"/>
                    <a:pt x="57626" y="2010"/>
                    <a:pt x="7144" y="772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orme libre : forme 95">
              <a:extLst>
                <a:ext uri="{FF2B5EF4-FFF2-40B4-BE49-F238E27FC236}">
                  <a16:creationId xmlns:a16="http://schemas.microsoft.com/office/drawing/2014/main" id="{0E295249-8346-47AF-9A01-C802EDB9D5C0}"/>
                </a:ext>
              </a:extLst>
            </p:cNvPr>
            <p:cNvSpPr/>
            <p:nvPr/>
          </p:nvSpPr>
          <p:spPr>
            <a:xfrm>
              <a:off x="6686470" y="7123108"/>
              <a:ext cx="161925" cy="247650"/>
            </a:xfrm>
            <a:custGeom>
              <a:avLst/>
              <a:gdLst>
                <a:gd name="connsiteX0" fmla="*/ 158195 w 161925"/>
                <a:gd name="connsiteY0" fmla="*/ 244316 h 247650"/>
                <a:gd name="connsiteX1" fmla="*/ 43895 w 161925"/>
                <a:gd name="connsiteY1" fmla="*/ 201454 h 247650"/>
                <a:gd name="connsiteX2" fmla="*/ 50562 w 161925"/>
                <a:gd name="connsiteY2" fmla="*/ 714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8195" y="244316"/>
                  </a:moveTo>
                  <a:cubicBezTo>
                    <a:pt x="117237" y="248126"/>
                    <a:pt x="74375" y="233839"/>
                    <a:pt x="43895" y="201454"/>
                  </a:cubicBezTo>
                  <a:cubicBezTo>
                    <a:pt x="-7540" y="146209"/>
                    <a:pt x="-4683" y="58579"/>
                    <a:pt x="50562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97" name="Groupe 96">
            <a:extLst>
              <a:ext uri="{FF2B5EF4-FFF2-40B4-BE49-F238E27FC236}">
                <a16:creationId xmlns:a16="http://schemas.microsoft.com/office/drawing/2014/main" id="{C01DDBA4-A5B0-4C95-8F9E-C3B49752914D}"/>
              </a:ext>
            </a:extLst>
          </p:cNvPr>
          <p:cNvGrpSpPr/>
          <p:nvPr/>
        </p:nvGrpSpPr>
        <p:grpSpPr>
          <a:xfrm>
            <a:off x="8456915" y="4013272"/>
            <a:ext cx="604752" cy="519100"/>
            <a:chOff x="6237446" y="7169781"/>
            <a:chExt cx="221932" cy="190500"/>
          </a:xfrm>
          <a:solidFill>
            <a:schemeClr val="accent4"/>
          </a:solidFill>
        </p:grpSpPr>
        <p:sp>
          <p:nvSpPr>
            <p:cNvPr id="98" name="Forme libre : forme 97">
              <a:extLst>
                <a:ext uri="{FF2B5EF4-FFF2-40B4-BE49-F238E27FC236}">
                  <a16:creationId xmlns:a16="http://schemas.microsoft.com/office/drawing/2014/main" id="{B8628CB0-3AE8-4B44-AF70-1562527ADD85}"/>
                </a:ext>
              </a:extLst>
            </p:cNvPr>
            <p:cNvSpPr/>
            <p:nvPr/>
          </p:nvSpPr>
          <p:spPr>
            <a:xfrm>
              <a:off x="6287928" y="7169781"/>
              <a:ext cx="171450" cy="190500"/>
            </a:xfrm>
            <a:custGeom>
              <a:avLst/>
              <a:gdLst>
                <a:gd name="connsiteX0" fmla="*/ 85249 w 171450"/>
                <a:gd name="connsiteY0" fmla="*/ 7144 h 190500"/>
                <a:gd name="connsiteX1" fmla="*/ 7144 w 171450"/>
                <a:gd name="connsiteY1" fmla="*/ 188119 h 190500"/>
                <a:gd name="connsiteX2" fmla="*/ 85249 w 171450"/>
                <a:gd name="connsiteY2" fmla="*/ 188119 h 190500"/>
                <a:gd name="connsiteX3" fmla="*/ 165259 w 171450"/>
                <a:gd name="connsiteY3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90500">
                  <a:moveTo>
                    <a:pt x="85249" y="7144"/>
                  </a:moveTo>
                  <a:lnTo>
                    <a:pt x="7144" y="188119"/>
                  </a:lnTo>
                  <a:lnTo>
                    <a:pt x="85249" y="188119"/>
                  </a:lnTo>
                  <a:lnTo>
                    <a:pt x="16525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orme libre : forme 98">
              <a:extLst>
                <a:ext uri="{FF2B5EF4-FFF2-40B4-BE49-F238E27FC236}">
                  <a16:creationId xmlns:a16="http://schemas.microsoft.com/office/drawing/2014/main" id="{B9F809A7-D238-4CC2-9915-29F893C0E066}"/>
                </a:ext>
              </a:extLst>
            </p:cNvPr>
            <p:cNvSpPr/>
            <p:nvPr/>
          </p:nvSpPr>
          <p:spPr>
            <a:xfrm>
              <a:off x="6237446" y="7169781"/>
              <a:ext cx="114300" cy="66675"/>
            </a:xfrm>
            <a:custGeom>
              <a:avLst/>
              <a:gdLst>
                <a:gd name="connsiteX0" fmla="*/ 86201 w 114300"/>
                <a:gd name="connsiteY0" fmla="*/ 69056 h 66675"/>
                <a:gd name="connsiteX1" fmla="*/ 113824 w 114300"/>
                <a:gd name="connsiteY1" fmla="*/ 7144 h 66675"/>
                <a:gd name="connsiteX2" fmla="*/ 33814 w 114300"/>
                <a:gd name="connsiteY2" fmla="*/ 7144 h 66675"/>
                <a:gd name="connsiteX3" fmla="*/ 7144 w 114300"/>
                <a:gd name="connsiteY3" fmla="*/ 6905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66675">
                  <a:moveTo>
                    <a:pt x="86201" y="69056"/>
                  </a:moveTo>
                  <a:lnTo>
                    <a:pt x="113824" y="7144"/>
                  </a:lnTo>
                  <a:lnTo>
                    <a:pt x="33814" y="7144"/>
                  </a:lnTo>
                  <a:lnTo>
                    <a:pt x="7144" y="69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0" name="Groupe 99">
            <a:extLst>
              <a:ext uri="{FF2B5EF4-FFF2-40B4-BE49-F238E27FC236}">
                <a16:creationId xmlns:a16="http://schemas.microsoft.com/office/drawing/2014/main" id="{2D84B1E5-5291-4E5A-A4A5-D6E4392456F4}"/>
              </a:ext>
            </a:extLst>
          </p:cNvPr>
          <p:cNvGrpSpPr/>
          <p:nvPr/>
        </p:nvGrpSpPr>
        <p:grpSpPr>
          <a:xfrm>
            <a:off x="9611244" y="3845859"/>
            <a:ext cx="607350" cy="853924"/>
            <a:chOff x="7167086" y="7052623"/>
            <a:chExt cx="222885" cy="313373"/>
          </a:xfrm>
          <a:solidFill>
            <a:schemeClr val="accent4"/>
          </a:solidFill>
        </p:grpSpPr>
        <p:sp>
          <p:nvSpPr>
            <p:cNvPr id="101" name="Forme libre : forme 100">
              <a:extLst>
                <a:ext uri="{FF2B5EF4-FFF2-40B4-BE49-F238E27FC236}">
                  <a16:creationId xmlns:a16="http://schemas.microsoft.com/office/drawing/2014/main" id="{D1C6EF1A-4F69-4F37-90DC-A2057F1780E0}"/>
                </a:ext>
              </a:extLst>
            </p:cNvPr>
            <p:cNvSpPr/>
            <p:nvPr/>
          </p:nvSpPr>
          <p:spPr>
            <a:xfrm>
              <a:off x="7285196" y="7165971"/>
              <a:ext cx="104775" cy="200025"/>
            </a:xfrm>
            <a:custGeom>
              <a:avLst/>
              <a:gdLst>
                <a:gd name="connsiteX0" fmla="*/ 7144 w 104775"/>
                <a:gd name="connsiteY0" fmla="*/ 7144 h 200025"/>
                <a:gd name="connsiteX1" fmla="*/ 103346 w 104775"/>
                <a:gd name="connsiteY1" fmla="*/ 103346 h 200025"/>
                <a:gd name="connsiteX2" fmla="*/ 7144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7144" y="7144"/>
                  </a:moveTo>
                  <a:cubicBezTo>
                    <a:pt x="60484" y="7144"/>
                    <a:pt x="103346" y="50006"/>
                    <a:pt x="103346" y="103346"/>
                  </a:cubicBezTo>
                  <a:cubicBezTo>
                    <a:pt x="103346" y="156686"/>
                    <a:pt x="60484" y="199549"/>
                    <a:pt x="7144" y="1995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orme libre : forme 101">
              <a:extLst>
                <a:ext uri="{FF2B5EF4-FFF2-40B4-BE49-F238E27FC236}">
                  <a16:creationId xmlns:a16="http://schemas.microsoft.com/office/drawing/2014/main" id="{64468DB9-D32D-4E1D-83CE-4E93AE59A758}"/>
                </a:ext>
              </a:extLst>
            </p:cNvPr>
            <p:cNvSpPr/>
            <p:nvPr/>
          </p:nvSpPr>
          <p:spPr>
            <a:xfrm>
              <a:off x="7282338" y="7052623"/>
              <a:ext cx="57150" cy="104775"/>
            </a:xfrm>
            <a:custGeom>
              <a:avLst/>
              <a:gdLst>
                <a:gd name="connsiteX0" fmla="*/ 7144 w 57150"/>
                <a:gd name="connsiteY0" fmla="*/ 7144 h 104775"/>
                <a:gd name="connsiteX1" fmla="*/ 53816 w 57150"/>
                <a:gd name="connsiteY1" fmla="*/ 53816 h 104775"/>
                <a:gd name="connsiteX2" fmla="*/ 7144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7144" y="7144"/>
                  </a:moveTo>
                  <a:cubicBezTo>
                    <a:pt x="32861" y="7144"/>
                    <a:pt x="53816" y="28099"/>
                    <a:pt x="53816" y="53816"/>
                  </a:cubicBezTo>
                  <a:cubicBezTo>
                    <a:pt x="53816" y="79534"/>
                    <a:pt x="32861" y="100489"/>
                    <a:pt x="7144" y="10048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orme libre : forme 102">
              <a:extLst>
                <a:ext uri="{FF2B5EF4-FFF2-40B4-BE49-F238E27FC236}">
                  <a16:creationId xmlns:a16="http://schemas.microsoft.com/office/drawing/2014/main" id="{812F9861-CEFE-4250-B97E-BA37C9B815BB}"/>
                </a:ext>
              </a:extLst>
            </p:cNvPr>
            <p:cNvSpPr/>
            <p:nvPr/>
          </p:nvSpPr>
          <p:spPr>
            <a:xfrm>
              <a:off x="7167086" y="7165971"/>
              <a:ext cx="104775" cy="200025"/>
            </a:xfrm>
            <a:custGeom>
              <a:avLst/>
              <a:gdLst>
                <a:gd name="connsiteX0" fmla="*/ 103346 w 104775"/>
                <a:gd name="connsiteY0" fmla="*/ 7144 h 200025"/>
                <a:gd name="connsiteX1" fmla="*/ 7144 w 104775"/>
                <a:gd name="connsiteY1" fmla="*/ 103346 h 200025"/>
                <a:gd name="connsiteX2" fmla="*/ 103346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103346" y="7144"/>
                  </a:moveTo>
                  <a:cubicBezTo>
                    <a:pt x="50006" y="7144"/>
                    <a:pt x="7144" y="50006"/>
                    <a:pt x="7144" y="103346"/>
                  </a:cubicBezTo>
                  <a:cubicBezTo>
                    <a:pt x="7144" y="156686"/>
                    <a:pt x="50006" y="199549"/>
                    <a:pt x="103346" y="1995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orme libre : forme 103">
              <a:extLst>
                <a:ext uri="{FF2B5EF4-FFF2-40B4-BE49-F238E27FC236}">
                  <a16:creationId xmlns:a16="http://schemas.microsoft.com/office/drawing/2014/main" id="{C6DD8A9B-EF8E-4601-BB90-353F8074012E}"/>
                </a:ext>
              </a:extLst>
            </p:cNvPr>
            <p:cNvSpPr/>
            <p:nvPr/>
          </p:nvSpPr>
          <p:spPr>
            <a:xfrm>
              <a:off x="7218521" y="7052623"/>
              <a:ext cx="57150" cy="104775"/>
            </a:xfrm>
            <a:custGeom>
              <a:avLst/>
              <a:gdLst>
                <a:gd name="connsiteX0" fmla="*/ 53816 w 57150"/>
                <a:gd name="connsiteY0" fmla="*/ 7144 h 104775"/>
                <a:gd name="connsiteX1" fmla="*/ 7144 w 57150"/>
                <a:gd name="connsiteY1" fmla="*/ 53816 h 104775"/>
                <a:gd name="connsiteX2" fmla="*/ 53816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53816" y="7144"/>
                  </a:moveTo>
                  <a:cubicBezTo>
                    <a:pt x="28099" y="7144"/>
                    <a:pt x="7144" y="28099"/>
                    <a:pt x="7144" y="53816"/>
                  </a:cubicBezTo>
                  <a:cubicBezTo>
                    <a:pt x="7144" y="79534"/>
                    <a:pt x="28099" y="100489"/>
                    <a:pt x="53816" y="10048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5" name="Groupe 104">
            <a:extLst>
              <a:ext uri="{FF2B5EF4-FFF2-40B4-BE49-F238E27FC236}">
                <a16:creationId xmlns:a16="http://schemas.microsoft.com/office/drawing/2014/main" id="{1822CB29-BEC3-464E-9064-A7D225BA5110}"/>
              </a:ext>
            </a:extLst>
          </p:cNvPr>
          <p:cNvGrpSpPr/>
          <p:nvPr/>
        </p:nvGrpSpPr>
        <p:grpSpPr>
          <a:xfrm>
            <a:off x="948169" y="3969937"/>
            <a:ext cx="601144" cy="605768"/>
            <a:chOff x="6906473" y="7154541"/>
            <a:chExt cx="220608" cy="222305"/>
          </a:xfrm>
          <a:solidFill>
            <a:schemeClr val="accent4"/>
          </a:solidFill>
        </p:grpSpPr>
        <p:sp>
          <p:nvSpPr>
            <p:cNvPr id="106" name="Forme libre : forme 105">
              <a:extLst>
                <a:ext uri="{FF2B5EF4-FFF2-40B4-BE49-F238E27FC236}">
                  <a16:creationId xmlns:a16="http://schemas.microsoft.com/office/drawing/2014/main" id="{3B9483B5-15AC-4287-8D8B-88CC0BEE9AF9}"/>
                </a:ext>
              </a:extLst>
            </p:cNvPr>
            <p:cNvSpPr/>
            <p:nvPr/>
          </p:nvSpPr>
          <p:spPr>
            <a:xfrm>
              <a:off x="7012781" y="7154541"/>
              <a:ext cx="114300" cy="200025"/>
            </a:xfrm>
            <a:custGeom>
              <a:avLst/>
              <a:gdLst>
                <a:gd name="connsiteX0" fmla="*/ 26194 w 114300"/>
                <a:gd name="connsiteY0" fmla="*/ 7144 h 200025"/>
                <a:gd name="connsiteX1" fmla="*/ 110966 w 114300"/>
                <a:gd name="connsiteY1" fmla="*/ 110966 h 200025"/>
                <a:gd name="connsiteX2" fmla="*/ 7144 w 114300"/>
                <a:gd name="connsiteY2" fmla="*/ 19573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26194" y="7144"/>
                  </a:moveTo>
                  <a:cubicBezTo>
                    <a:pt x="78581" y="12859"/>
                    <a:pt x="115729" y="59531"/>
                    <a:pt x="110966" y="110966"/>
                  </a:cubicBezTo>
                  <a:cubicBezTo>
                    <a:pt x="105251" y="163354"/>
                    <a:pt x="58579" y="200501"/>
                    <a:pt x="7144" y="19573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orme libre : forme 106">
              <a:extLst>
                <a:ext uri="{FF2B5EF4-FFF2-40B4-BE49-F238E27FC236}">
                  <a16:creationId xmlns:a16="http://schemas.microsoft.com/office/drawing/2014/main" id="{5C0CACC7-27BA-442E-BA75-976A513C9B99}"/>
                </a:ext>
              </a:extLst>
            </p:cNvPr>
            <p:cNvSpPr/>
            <p:nvPr/>
          </p:nvSpPr>
          <p:spPr>
            <a:xfrm>
              <a:off x="6906473" y="7176821"/>
              <a:ext cx="114300" cy="200025"/>
            </a:xfrm>
            <a:custGeom>
              <a:avLst/>
              <a:gdLst>
                <a:gd name="connsiteX0" fmla="*/ 112499 w 114300"/>
                <a:gd name="connsiteY0" fmla="*/ 7724 h 200025"/>
                <a:gd name="connsiteX1" fmla="*/ 7724 w 114300"/>
                <a:gd name="connsiteY1" fmla="*/ 91544 h 200025"/>
                <a:gd name="connsiteX2" fmla="*/ 91544 w 114300"/>
                <a:gd name="connsiteY2" fmla="*/ 19631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112499" y="7724"/>
                  </a:moveTo>
                  <a:cubicBezTo>
                    <a:pt x="60111" y="2009"/>
                    <a:pt x="13439" y="39156"/>
                    <a:pt x="7724" y="91544"/>
                  </a:cubicBezTo>
                  <a:cubicBezTo>
                    <a:pt x="2009" y="143931"/>
                    <a:pt x="39156" y="190604"/>
                    <a:pt x="91544" y="19631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08" name="Graphique 100">
            <a:extLst>
              <a:ext uri="{FF2B5EF4-FFF2-40B4-BE49-F238E27FC236}">
                <a16:creationId xmlns:a16="http://schemas.microsoft.com/office/drawing/2014/main" id="{628A8A4D-3BDD-429B-A336-A472FE469B87}"/>
              </a:ext>
            </a:extLst>
          </p:cNvPr>
          <p:cNvGrpSpPr/>
          <p:nvPr/>
        </p:nvGrpSpPr>
        <p:grpSpPr>
          <a:xfrm>
            <a:off x="5154361" y="3987317"/>
            <a:ext cx="622920" cy="571010"/>
            <a:chOff x="5036010" y="2881236"/>
            <a:chExt cx="859622" cy="787987"/>
          </a:xfrm>
          <a:solidFill>
            <a:schemeClr val="accent4"/>
          </a:solidFill>
        </p:grpSpPr>
        <p:sp>
          <p:nvSpPr>
            <p:cNvPr id="109" name="Forme libre : forme 108">
              <a:extLst>
                <a:ext uri="{FF2B5EF4-FFF2-40B4-BE49-F238E27FC236}">
                  <a16:creationId xmlns:a16="http://schemas.microsoft.com/office/drawing/2014/main" id="{DE65A5D2-098E-4F68-A4AE-7CF8A8EEE98A}"/>
                </a:ext>
              </a:extLst>
            </p:cNvPr>
            <p:cNvSpPr/>
            <p:nvPr/>
          </p:nvSpPr>
          <p:spPr>
            <a:xfrm>
              <a:off x="4935273" y="2780499"/>
              <a:ext cx="429811" cy="787987"/>
            </a:xfrm>
            <a:custGeom>
              <a:avLst/>
              <a:gdLst>
                <a:gd name="connsiteX0" fmla="*/ 337133 w 429811"/>
                <a:gd name="connsiteY0" fmla="*/ 100737 h 787987"/>
                <a:gd name="connsiteX1" fmla="*/ 337133 w 429811"/>
                <a:gd name="connsiteY1" fmla="*/ 709636 h 787987"/>
                <a:gd name="connsiteX2" fmla="*/ 100737 w 429811"/>
                <a:gd name="connsiteY2" fmla="*/ 709636 h 78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9811" h="787987">
                  <a:moveTo>
                    <a:pt x="337133" y="100737"/>
                  </a:moveTo>
                  <a:lnTo>
                    <a:pt x="337133" y="709636"/>
                  </a:lnTo>
                  <a:lnTo>
                    <a:pt x="100737" y="709636"/>
                  </a:lnTo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orme libre : forme 109">
              <a:extLst>
                <a:ext uri="{FF2B5EF4-FFF2-40B4-BE49-F238E27FC236}">
                  <a16:creationId xmlns:a16="http://schemas.microsoft.com/office/drawing/2014/main" id="{5CC97D3D-DF47-4EF6-8586-43A27D2BED6C}"/>
                </a:ext>
              </a:extLst>
            </p:cNvPr>
            <p:cNvSpPr/>
            <p:nvPr/>
          </p:nvSpPr>
          <p:spPr>
            <a:xfrm>
              <a:off x="5246886" y="2780499"/>
              <a:ext cx="429811" cy="967075"/>
            </a:xfrm>
            <a:custGeom>
              <a:avLst/>
              <a:gdLst>
                <a:gd name="connsiteX0" fmla="*/ 100737 w 429811"/>
                <a:gd name="connsiteY0" fmla="*/ 100737 h 967074"/>
                <a:gd name="connsiteX1" fmla="*/ 337133 w 429811"/>
                <a:gd name="connsiteY1" fmla="*/ 100737 h 967074"/>
                <a:gd name="connsiteX2" fmla="*/ 337133 w 429811"/>
                <a:gd name="connsiteY2" fmla="*/ 881560 h 967074"/>
                <a:gd name="connsiteX3" fmla="*/ 100737 w 429811"/>
                <a:gd name="connsiteY3" fmla="*/ 881560 h 96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967074">
                  <a:moveTo>
                    <a:pt x="100737" y="100737"/>
                  </a:moveTo>
                  <a:lnTo>
                    <a:pt x="337133" y="100737"/>
                  </a:lnTo>
                  <a:lnTo>
                    <a:pt x="337133" y="881560"/>
                  </a:lnTo>
                  <a:lnTo>
                    <a:pt x="100737" y="881560"/>
                  </a:lnTo>
                  <a:close/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orme libre : forme 110">
              <a:extLst>
                <a:ext uri="{FF2B5EF4-FFF2-40B4-BE49-F238E27FC236}">
                  <a16:creationId xmlns:a16="http://schemas.microsoft.com/office/drawing/2014/main" id="{D8F29B63-4F2B-4026-AEF5-40432C015B93}"/>
                </a:ext>
              </a:extLst>
            </p:cNvPr>
            <p:cNvSpPr/>
            <p:nvPr/>
          </p:nvSpPr>
          <p:spPr>
            <a:xfrm>
              <a:off x="5551335" y="3153002"/>
              <a:ext cx="429811" cy="429811"/>
            </a:xfrm>
            <a:custGeom>
              <a:avLst/>
              <a:gdLst>
                <a:gd name="connsiteX0" fmla="*/ 100737 w 429811"/>
                <a:gd name="connsiteY0" fmla="*/ 100737 h 429811"/>
                <a:gd name="connsiteX1" fmla="*/ 344297 w 429811"/>
                <a:gd name="connsiteY1" fmla="*/ 100737 h 429811"/>
                <a:gd name="connsiteX2" fmla="*/ 344297 w 429811"/>
                <a:gd name="connsiteY2" fmla="*/ 337133 h 429811"/>
                <a:gd name="connsiteX3" fmla="*/ 100737 w 429811"/>
                <a:gd name="connsiteY3" fmla="*/ 337133 h 429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429811">
                  <a:moveTo>
                    <a:pt x="100737" y="100737"/>
                  </a:moveTo>
                  <a:lnTo>
                    <a:pt x="344297" y="100737"/>
                  </a:lnTo>
                  <a:lnTo>
                    <a:pt x="344297" y="337133"/>
                  </a:lnTo>
                  <a:lnTo>
                    <a:pt x="100737" y="337133"/>
                  </a:lnTo>
                  <a:close/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2" name="Groupe 111">
            <a:extLst>
              <a:ext uri="{FF2B5EF4-FFF2-40B4-BE49-F238E27FC236}">
                <a16:creationId xmlns:a16="http://schemas.microsoft.com/office/drawing/2014/main" id="{09088004-563E-4C7E-8011-F7D374B6DE5E}"/>
              </a:ext>
            </a:extLst>
          </p:cNvPr>
          <p:cNvGrpSpPr/>
          <p:nvPr/>
        </p:nvGrpSpPr>
        <p:grpSpPr>
          <a:xfrm>
            <a:off x="2073056" y="5661980"/>
            <a:ext cx="474980" cy="596966"/>
            <a:chOff x="4798218" y="7145968"/>
            <a:chExt cx="174308" cy="219075"/>
          </a:xfrm>
          <a:solidFill>
            <a:schemeClr val="bg1"/>
          </a:solidFill>
        </p:grpSpPr>
        <p:sp>
          <p:nvSpPr>
            <p:cNvPr id="113" name="Forme libre : forme 112">
              <a:extLst>
                <a:ext uri="{FF2B5EF4-FFF2-40B4-BE49-F238E27FC236}">
                  <a16:creationId xmlns:a16="http://schemas.microsoft.com/office/drawing/2014/main" id="{BE8F2620-A3F0-4B5A-9006-5514E98FDC68}"/>
                </a:ext>
              </a:extLst>
            </p:cNvPr>
            <p:cNvSpPr/>
            <p:nvPr/>
          </p:nvSpPr>
          <p:spPr>
            <a:xfrm>
              <a:off x="4798218" y="7145968"/>
              <a:ext cx="76200" cy="85725"/>
            </a:xfrm>
            <a:custGeom>
              <a:avLst/>
              <a:gdLst>
                <a:gd name="connsiteX0" fmla="*/ 74771 w 76200"/>
                <a:gd name="connsiteY0" fmla="*/ 7144 h 85725"/>
                <a:gd name="connsiteX1" fmla="*/ 7144 w 76200"/>
                <a:gd name="connsiteY1" fmla="*/ 47149 h 85725"/>
                <a:gd name="connsiteX2" fmla="*/ 74771 w 76200"/>
                <a:gd name="connsiteY2" fmla="*/ 8429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85725">
                  <a:moveTo>
                    <a:pt x="74771" y="7144"/>
                  </a:moveTo>
                  <a:lnTo>
                    <a:pt x="7144" y="47149"/>
                  </a:lnTo>
                  <a:lnTo>
                    <a:pt x="74771" y="842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orme libre : forme 113">
              <a:extLst>
                <a:ext uri="{FF2B5EF4-FFF2-40B4-BE49-F238E27FC236}">
                  <a16:creationId xmlns:a16="http://schemas.microsoft.com/office/drawing/2014/main" id="{59D0AF4A-2C2F-434D-8B61-692890DDB679}"/>
                </a:ext>
              </a:extLst>
            </p:cNvPr>
            <p:cNvSpPr/>
            <p:nvPr/>
          </p:nvSpPr>
          <p:spPr>
            <a:xfrm>
              <a:off x="4886801" y="7145968"/>
              <a:ext cx="85725" cy="219075"/>
            </a:xfrm>
            <a:custGeom>
              <a:avLst/>
              <a:gdLst>
                <a:gd name="connsiteX0" fmla="*/ 7144 w 85725"/>
                <a:gd name="connsiteY0" fmla="*/ 7144 h 219075"/>
                <a:gd name="connsiteX1" fmla="*/ 9049 w 85725"/>
                <a:gd name="connsiteY1" fmla="*/ 221456 h 219075"/>
                <a:gd name="connsiteX2" fmla="*/ 87154 w 85725"/>
                <a:gd name="connsiteY2" fmla="*/ 221456 h 219075"/>
                <a:gd name="connsiteX3" fmla="*/ 87154 w 8572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19075">
                  <a:moveTo>
                    <a:pt x="7144" y="7144"/>
                  </a:moveTo>
                  <a:lnTo>
                    <a:pt x="9049" y="221456"/>
                  </a:lnTo>
                  <a:lnTo>
                    <a:pt x="87154" y="221456"/>
                  </a:lnTo>
                  <a:lnTo>
                    <a:pt x="871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15" name="Groupe 114">
            <a:extLst>
              <a:ext uri="{FF2B5EF4-FFF2-40B4-BE49-F238E27FC236}">
                <a16:creationId xmlns:a16="http://schemas.microsoft.com/office/drawing/2014/main" id="{1694C383-2DCE-4B92-BDFA-781DD322DE66}"/>
              </a:ext>
            </a:extLst>
          </p:cNvPr>
          <p:cNvGrpSpPr/>
          <p:nvPr/>
        </p:nvGrpSpPr>
        <p:grpSpPr>
          <a:xfrm>
            <a:off x="4210186" y="5593200"/>
            <a:ext cx="425662" cy="734528"/>
            <a:chOff x="5294471" y="7105963"/>
            <a:chExt cx="156210" cy="269558"/>
          </a:xfrm>
          <a:solidFill>
            <a:schemeClr val="bg1"/>
          </a:solidFill>
        </p:grpSpPr>
        <p:sp>
          <p:nvSpPr>
            <p:cNvPr id="116" name="Forme libre : forme 115">
              <a:extLst>
                <a:ext uri="{FF2B5EF4-FFF2-40B4-BE49-F238E27FC236}">
                  <a16:creationId xmlns:a16="http://schemas.microsoft.com/office/drawing/2014/main" id="{B37059ED-4179-4FBA-9841-13ADFFD57842}"/>
                </a:ext>
              </a:extLst>
            </p:cNvPr>
            <p:cNvSpPr/>
            <p:nvPr/>
          </p:nvSpPr>
          <p:spPr>
            <a:xfrm>
              <a:off x="5364956" y="7213596"/>
              <a:ext cx="85725" cy="161925"/>
            </a:xfrm>
            <a:custGeom>
              <a:avLst/>
              <a:gdLst>
                <a:gd name="connsiteX0" fmla="*/ 7144 w 85725"/>
                <a:gd name="connsiteY0" fmla="*/ 7144 h 161925"/>
                <a:gd name="connsiteX1" fmla="*/ 81439 w 85725"/>
                <a:gd name="connsiteY1" fmla="*/ 81439 h 161925"/>
                <a:gd name="connsiteX2" fmla="*/ 7144 w 85725"/>
                <a:gd name="connsiteY2" fmla="*/ 15573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144" y="7144"/>
                  </a:moveTo>
                  <a:cubicBezTo>
                    <a:pt x="48101" y="7144"/>
                    <a:pt x="81439" y="40481"/>
                    <a:pt x="81439" y="81439"/>
                  </a:cubicBezTo>
                  <a:cubicBezTo>
                    <a:pt x="81439" y="122396"/>
                    <a:pt x="48101" y="155734"/>
                    <a:pt x="7144" y="15573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orme libre : forme 116">
              <a:extLst>
                <a:ext uri="{FF2B5EF4-FFF2-40B4-BE49-F238E27FC236}">
                  <a16:creationId xmlns:a16="http://schemas.microsoft.com/office/drawing/2014/main" id="{630D9055-37EB-4572-84DB-E51C87898D6A}"/>
                </a:ext>
              </a:extLst>
            </p:cNvPr>
            <p:cNvSpPr/>
            <p:nvPr/>
          </p:nvSpPr>
          <p:spPr>
            <a:xfrm>
              <a:off x="5364956" y="7105963"/>
              <a:ext cx="57150" cy="95250"/>
            </a:xfrm>
            <a:custGeom>
              <a:avLst/>
              <a:gdLst>
                <a:gd name="connsiteX0" fmla="*/ 7144 w 57150"/>
                <a:gd name="connsiteY0" fmla="*/ 7144 h 95250"/>
                <a:gd name="connsiteX1" fmla="*/ 50959 w 57150"/>
                <a:gd name="connsiteY1" fmla="*/ 50959 h 95250"/>
                <a:gd name="connsiteX2" fmla="*/ 7144 w 57150"/>
                <a:gd name="connsiteY2" fmla="*/ 9477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95250">
                  <a:moveTo>
                    <a:pt x="7144" y="7144"/>
                  </a:moveTo>
                  <a:cubicBezTo>
                    <a:pt x="31909" y="7144"/>
                    <a:pt x="50959" y="27146"/>
                    <a:pt x="50959" y="50959"/>
                  </a:cubicBezTo>
                  <a:cubicBezTo>
                    <a:pt x="50959" y="75724"/>
                    <a:pt x="30956" y="94774"/>
                    <a:pt x="7144" y="9477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orme libre : forme 117">
              <a:extLst>
                <a:ext uri="{FF2B5EF4-FFF2-40B4-BE49-F238E27FC236}">
                  <a16:creationId xmlns:a16="http://schemas.microsoft.com/office/drawing/2014/main" id="{170CCC79-788E-43EC-BBF5-524E79E1747B}"/>
                </a:ext>
              </a:extLst>
            </p:cNvPr>
            <p:cNvSpPr/>
            <p:nvPr/>
          </p:nvSpPr>
          <p:spPr>
            <a:xfrm>
              <a:off x="5297328" y="7105963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6196" y="7144"/>
                    <a:pt x="58579" y="18574"/>
                    <a:pt x="58579" y="328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9" name="Forme libre : forme 118">
              <a:extLst>
                <a:ext uri="{FF2B5EF4-FFF2-40B4-BE49-F238E27FC236}">
                  <a16:creationId xmlns:a16="http://schemas.microsoft.com/office/drawing/2014/main" id="{38D6D112-565D-4EE9-AD3B-911175FDDEEA}"/>
                </a:ext>
              </a:extLst>
            </p:cNvPr>
            <p:cNvSpPr/>
            <p:nvPr/>
          </p:nvSpPr>
          <p:spPr>
            <a:xfrm>
              <a:off x="5294471" y="7310751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7149" y="7144"/>
                    <a:pt x="58579" y="18574"/>
                    <a:pt x="58579" y="328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0" name="Groupe 119">
            <a:extLst>
              <a:ext uri="{FF2B5EF4-FFF2-40B4-BE49-F238E27FC236}">
                <a16:creationId xmlns:a16="http://schemas.microsoft.com/office/drawing/2014/main" id="{5E25236C-215A-4675-A7E2-632E444EB09B}"/>
              </a:ext>
            </a:extLst>
          </p:cNvPr>
          <p:cNvGrpSpPr/>
          <p:nvPr/>
        </p:nvGrpSpPr>
        <p:grpSpPr>
          <a:xfrm>
            <a:off x="6328833" y="5617856"/>
            <a:ext cx="599560" cy="685214"/>
            <a:chOff x="5841206" y="7110726"/>
            <a:chExt cx="220027" cy="251460"/>
          </a:xfrm>
          <a:solidFill>
            <a:schemeClr val="bg1"/>
          </a:solidFill>
        </p:grpSpPr>
        <p:sp>
          <p:nvSpPr>
            <p:cNvPr id="121" name="Forme libre : forme 120">
              <a:extLst>
                <a:ext uri="{FF2B5EF4-FFF2-40B4-BE49-F238E27FC236}">
                  <a16:creationId xmlns:a16="http://schemas.microsoft.com/office/drawing/2014/main" id="{F55C3AF8-0845-4B03-8E78-6811C1B1EAF8}"/>
                </a:ext>
              </a:extLst>
            </p:cNvPr>
            <p:cNvSpPr/>
            <p:nvPr/>
          </p:nvSpPr>
          <p:spPr>
            <a:xfrm>
              <a:off x="5841206" y="719073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orme libre : forme 121">
              <a:extLst>
                <a:ext uri="{FF2B5EF4-FFF2-40B4-BE49-F238E27FC236}">
                  <a16:creationId xmlns:a16="http://schemas.microsoft.com/office/drawing/2014/main" id="{8774F006-E16B-414D-8DF4-D62B77CEA1CD}"/>
                </a:ext>
              </a:extLst>
            </p:cNvPr>
            <p:cNvSpPr/>
            <p:nvPr/>
          </p:nvSpPr>
          <p:spPr>
            <a:xfrm>
              <a:off x="5918358" y="7110726"/>
              <a:ext cx="142875" cy="76200"/>
            </a:xfrm>
            <a:custGeom>
              <a:avLst/>
              <a:gdLst>
                <a:gd name="connsiteX0" fmla="*/ 36671 w 142875"/>
                <a:gd name="connsiteY0" fmla="*/ 7144 h 76200"/>
                <a:gd name="connsiteX1" fmla="*/ 7144 w 142875"/>
                <a:gd name="connsiteY1" fmla="*/ 70009 h 76200"/>
                <a:gd name="connsiteX2" fmla="*/ 110014 w 142875"/>
                <a:gd name="connsiteY2" fmla="*/ 70009 h 76200"/>
                <a:gd name="connsiteX3" fmla="*/ 141446 w 1428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76200">
                  <a:moveTo>
                    <a:pt x="36671" y="7144"/>
                  </a:moveTo>
                  <a:lnTo>
                    <a:pt x="7144" y="70009"/>
                  </a:lnTo>
                  <a:lnTo>
                    <a:pt x="110014" y="70009"/>
                  </a:lnTo>
                  <a:lnTo>
                    <a:pt x="14144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3" name="Groupe 122">
            <a:extLst>
              <a:ext uri="{FF2B5EF4-FFF2-40B4-BE49-F238E27FC236}">
                <a16:creationId xmlns:a16="http://schemas.microsoft.com/office/drawing/2014/main" id="{85251B75-1DD4-4D7A-AABD-E5E8EEF6A9F4}"/>
              </a:ext>
            </a:extLst>
          </p:cNvPr>
          <p:cNvGrpSpPr/>
          <p:nvPr/>
        </p:nvGrpSpPr>
        <p:grpSpPr>
          <a:xfrm>
            <a:off x="3074930" y="5590604"/>
            <a:ext cx="617730" cy="739720"/>
            <a:chOff x="5015388" y="7100248"/>
            <a:chExt cx="226695" cy="271463"/>
          </a:xfrm>
          <a:solidFill>
            <a:schemeClr val="bg1"/>
          </a:solidFill>
        </p:grpSpPr>
        <p:sp>
          <p:nvSpPr>
            <p:cNvPr id="124" name="Forme libre : forme 123">
              <a:extLst>
                <a:ext uri="{FF2B5EF4-FFF2-40B4-BE49-F238E27FC236}">
                  <a16:creationId xmlns:a16="http://schemas.microsoft.com/office/drawing/2014/main" id="{89401FFC-062E-4942-A0C9-4360CDCC3AE5}"/>
                </a:ext>
              </a:extLst>
            </p:cNvPr>
            <p:cNvSpPr/>
            <p:nvPr/>
          </p:nvSpPr>
          <p:spPr>
            <a:xfrm>
              <a:off x="5015388" y="7100248"/>
              <a:ext cx="123825" cy="76200"/>
            </a:xfrm>
            <a:custGeom>
              <a:avLst/>
              <a:gdLst>
                <a:gd name="connsiteX0" fmla="*/ 36671 w 123825"/>
                <a:gd name="connsiteY0" fmla="*/ 7144 h 76200"/>
                <a:gd name="connsiteX1" fmla="*/ 7144 w 123825"/>
                <a:gd name="connsiteY1" fmla="*/ 70009 h 76200"/>
                <a:gd name="connsiteX2" fmla="*/ 86201 w 123825"/>
                <a:gd name="connsiteY2" fmla="*/ 70009 h 76200"/>
                <a:gd name="connsiteX3" fmla="*/ 116681 w 12382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36671" y="7144"/>
                  </a:moveTo>
                  <a:lnTo>
                    <a:pt x="7144" y="70009"/>
                  </a:lnTo>
                  <a:lnTo>
                    <a:pt x="86201" y="70009"/>
                  </a:lnTo>
                  <a:lnTo>
                    <a:pt x="11668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orme libre : forme 124">
              <a:extLst>
                <a:ext uri="{FF2B5EF4-FFF2-40B4-BE49-F238E27FC236}">
                  <a16:creationId xmlns:a16="http://schemas.microsoft.com/office/drawing/2014/main" id="{17812AD0-8DB5-424F-925F-B7B465FB103D}"/>
                </a:ext>
              </a:extLst>
            </p:cNvPr>
            <p:cNvSpPr/>
            <p:nvPr/>
          </p:nvSpPr>
          <p:spPr>
            <a:xfrm>
              <a:off x="5023008" y="7295511"/>
              <a:ext cx="219075" cy="76200"/>
            </a:xfrm>
            <a:custGeom>
              <a:avLst/>
              <a:gdLst>
                <a:gd name="connsiteX0" fmla="*/ 36671 w 219075"/>
                <a:gd name="connsiteY0" fmla="*/ 7144 h 76200"/>
                <a:gd name="connsiteX1" fmla="*/ 7144 w 219075"/>
                <a:gd name="connsiteY1" fmla="*/ 70961 h 76200"/>
                <a:gd name="connsiteX2" fmla="*/ 182404 w 219075"/>
                <a:gd name="connsiteY2" fmla="*/ 70961 h 76200"/>
                <a:gd name="connsiteX3" fmla="*/ 212884 w 2190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76200">
                  <a:moveTo>
                    <a:pt x="36671" y="7144"/>
                  </a:moveTo>
                  <a:lnTo>
                    <a:pt x="7144" y="70961"/>
                  </a:lnTo>
                  <a:lnTo>
                    <a:pt x="182404" y="70961"/>
                  </a:lnTo>
                  <a:lnTo>
                    <a:pt x="21288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orme libre : forme 125">
              <a:extLst>
                <a:ext uri="{FF2B5EF4-FFF2-40B4-BE49-F238E27FC236}">
                  <a16:creationId xmlns:a16="http://schemas.microsoft.com/office/drawing/2014/main" id="{9C8C1772-BBA9-4359-ADDD-40A92EB8DB2C}"/>
                </a:ext>
              </a:extLst>
            </p:cNvPr>
            <p:cNvSpPr/>
            <p:nvPr/>
          </p:nvSpPr>
          <p:spPr>
            <a:xfrm>
              <a:off x="5072538" y="710691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27" name="Groupe 126">
            <a:extLst>
              <a:ext uri="{FF2B5EF4-FFF2-40B4-BE49-F238E27FC236}">
                <a16:creationId xmlns:a16="http://schemas.microsoft.com/office/drawing/2014/main" id="{D31077A0-76DC-4448-97DF-D2F72C8E7BE9}"/>
              </a:ext>
            </a:extLst>
          </p:cNvPr>
          <p:cNvGrpSpPr/>
          <p:nvPr/>
        </p:nvGrpSpPr>
        <p:grpSpPr>
          <a:xfrm>
            <a:off x="7452617" y="5610548"/>
            <a:ext cx="479088" cy="699830"/>
            <a:chOff x="6052105" y="7119649"/>
            <a:chExt cx="175816" cy="256824"/>
          </a:xfrm>
          <a:solidFill>
            <a:schemeClr val="bg1"/>
          </a:solidFill>
        </p:grpSpPr>
        <p:sp>
          <p:nvSpPr>
            <p:cNvPr id="128" name="Forme libre : forme 127">
              <a:extLst>
                <a:ext uri="{FF2B5EF4-FFF2-40B4-BE49-F238E27FC236}">
                  <a16:creationId xmlns:a16="http://schemas.microsoft.com/office/drawing/2014/main" id="{B427D531-1613-40F6-9F7A-3FF5C86E31F0}"/>
                </a:ext>
              </a:extLst>
            </p:cNvPr>
            <p:cNvSpPr/>
            <p:nvPr/>
          </p:nvSpPr>
          <p:spPr>
            <a:xfrm>
              <a:off x="6113621" y="7205023"/>
              <a:ext cx="114300" cy="171450"/>
            </a:xfrm>
            <a:custGeom>
              <a:avLst/>
              <a:gdLst>
                <a:gd name="connsiteX0" fmla="*/ 78581 w 114300"/>
                <a:gd name="connsiteY0" fmla="*/ 7144 h 171450"/>
                <a:gd name="connsiteX1" fmla="*/ 107156 w 114300"/>
                <a:gd name="connsiteY1" fmla="*/ 83344 h 171450"/>
                <a:gd name="connsiteX2" fmla="*/ 7144 w 114300"/>
                <a:gd name="connsiteY2" fmla="*/ 164306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7144"/>
                  </a:moveTo>
                  <a:cubicBezTo>
                    <a:pt x="98584" y="26194"/>
                    <a:pt x="110014" y="53816"/>
                    <a:pt x="107156" y="83344"/>
                  </a:cubicBezTo>
                  <a:cubicBezTo>
                    <a:pt x="102394" y="132874"/>
                    <a:pt x="57626" y="170021"/>
                    <a:pt x="7144" y="164306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orme libre : forme 128">
              <a:extLst>
                <a:ext uri="{FF2B5EF4-FFF2-40B4-BE49-F238E27FC236}">
                  <a16:creationId xmlns:a16="http://schemas.microsoft.com/office/drawing/2014/main" id="{CC8F245E-9E8A-493F-8461-6D8A103B6BC2}"/>
                </a:ext>
              </a:extLst>
            </p:cNvPr>
            <p:cNvSpPr/>
            <p:nvPr/>
          </p:nvSpPr>
          <p:spPr>
            <a:xfrm>
              <a:off x="6052105" y="7119649"/>
              <a:ext cx="161925" cy="247650"/>
            </a:xfrm>
            <a:custGeom>
              <a:avLst/>
              <a:gdLst>
                <a:gd name="connsiteX0" fmla="*/ 159147 w 161925"/>
                <a:gd name="connsiteY0" fmla="*/ 7745 h 247650"/>
                <a:gd name="connsiteX1" fmla="*/ 43895 w 161925"/>
                <a:gd name="connsiteY1" fmla="*/ 50608 h 247650"/>
                <a:gd name="connsiteX2" fmla="*/ 50562 w 161925"/>
                <a:gd name="connsiteY2" fmla="*/ 24491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9147" y="7745"/>
                  </a:moveTo>
                  <a:cubicBezTo>
                    <a:pt x="118190" y="3935"/>
                    <a:pt x="75327" y="18223"/>
                    <a:pt x="43895" y="50608"/>
                  </a:cubicBezTo>
                  <a:cubicBezTo>
                    <a:pt x="-7540" y="105853"/>
                    <a:pt x="-4683" y="193483"/>
                    <a:pt x="50562" y="24491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0" name="Groupe 129">
            <a:extLst>
              <a:ext uri="{FF2B5EF4-FFF2-40B4-BE49-F238E27FC236}">
                <a16:creationId xmlns:a16="http://schemas.microsoft.com/office/drawing/2014/main" id="{5748FAB9-BC18-4000-8BA0-2B36670FAC92}"/>
              </a:ext>
            </a:extLst>
          </p:cNvPr>
          <p:cNvGrpSpPr/>
          <p:nvPr/>
        </p:nvGrpSpPr>
        <p:grpSpPr>
          <a:xfrm flipH="1">
            <a:off x="10743802" y="5614469"/>
            <a:ext cx="476492" cy="691988"/>
            <a:chOff x="6686470" y="7116812"/>
            <a:chExt cx="174863" cy="253946"/>
          </a:xfrm>
          <a:solidFill>
            <a:schemeClr val="bg1"/>
          </a:solidFill>
        </p:grpSpPr>
        <p:sp>
          <p:nvSpPr>
            <p:cNvPr id="131" name="Forme libre : forme 130">
              <a:extLst>
                <a:ext uri="{FF2B5EF4-FFF2-40B4-BE49-F238E27FC236}">
                  <a16:creationId xmlns:a16="http://schemas.microsoft.com/office/drawing/2014/main" id="{71307B56-CB0C-4D81-A908-C6F5192C4B11}"/>
                </a:ext>
              </a:extLst>
            </p:cNvPr>
            <p:cNvSpPr/>
            <p:nvPr/>
          </p:nvSpPr>
          <p:spPr>
            <a:xfrm>
              <a:off x="6747033" y="7116812"/>
              <a:ext cx="114300" cy="171450"/>
            </a:xfrm>
            <a:custGeom>
              <a:avLst/>
              <a:gdLst>
                <a:gd name="connsiteX0" fmla="*/ 78581 w 114300"/>
                <a:gd name="connsiteY0" fmla="*/ 164887 h 171450"/>
                <a:gd name="connsiteX1" fmla="*/ 107156 w 114300"/>
                <a:gd name="connsiteY1" fmla="*/ 88687 h 171450"/>
                <a:gd name="connsiteX2" fmla="*/ 7144 w 114300"/>
                <a:gd name="connsiteY2" fmla="*/ 7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164887"/>
                  </a:moveTo>
                  <a:cubicBezTo>
                    <a:pt x="98584" y="145837"/>
                    <a:pt x="110014" y="118215"/>
                    <a:pt x="107156" y="88687"/>
                  </a:cubicBezTo>
                  <a:cubicBezTo>
                    <a:pt x="102394" y="39157"/>
                    <a:pt x="57626" y="2010"/>
                    <a:pt x="7144" y="772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orme libre : forme 131">
              <a:extLst>
                <a:ext uri="{FF2B5EF4-FFF2-40B4-BE49-F238E27FC236}">
                  <a16:creationId xmlns:a16="http://schemas.microsoft.com/office/drawing/2014/main" id="{7E79AC3F-0188-4CF9-BE1E-37CAD722B221}"/>
                </a:ext>
              </a:extLst>
            </p:cNvPr>
            <p:cNvSpPr/>
            <p:nvPr/>
          </p:nvSpPr>
          <p:spPr>
            <a:xfrm>
              <a:off x="6686470" y="7123108"/>
              <a:ext cx="161925" cy="247650"/>
            </a:xfrm>
            <a:custGeom>
              <a:avLst/>
              <a:gdLst>
                <a:gd name="connsiteX0" fmla="*/ 158195 w 161925"/>
                <a:gd name="connsiteY0" fmla="*/ 244316 h 247650"/>
                <a:gd name="connsiteX1" fmla="*/ 43895 w 161925"/>
                <a:gd name="connsiteY1" fmla="*/ 201454 h 247650"/>
                <a:gd name="connsiteX2" fmla="*/ 50562 w 161925"/>
                <a:gd name="connsiteY2" fmla="*/ 714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8195" y="244316"/>
                  </a:moveTo>
                  <a:cubicBezTo>
                    <a:pt x="117237" y="248126"/>
                    <a:pt x="74375" y="233839"/>
                    <a:pt x="43895" y="201454"/>
                  </a:cubicBezTo>
                  <a:cubicBezTo>
                    <a:pt x="-7540" y="146209"/>
                    <a:pt x="-4683" y="58579"/>
                    <a:pt x="50562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3" name="Groupe 132">
            <a:extLst>
              <a:ext uri="{FF2B5EF4-FFF2-40B4-BE49-F238E27FC236}">
                <a16:creationId xmlns:a16="http://schemas.microsoft.com/office/drawing/2014/main" id="{10E8F742-6F96-4F4E-952B-5A2EC3D4DD00}"/>
              </a:ext>
            </a:extLst>
          </p:cNvPr>
          <p:cNvGrpSpPr/>
          <p:nvPr/>
        </p:nvGrpSpPr>
        <p:grpSpPr>
          <a:xfrm>
            <a:off x="8456915" y="5700914"/>
            <a:ext cx="604752" cy="519100"/>
            <a:chOff x="6237446" y="7169781"/>
            <a:chExt cx="221932" cy="190500"/>
          </a:xfrm>
          <a:solidFill>
            <a:schemeClr val="bg1"/>
          </a:solidFill>
        </p:grpSpPr>
        <p:sp>
          <p:nvSpPr>
            <p:cNvPr id="134" name="Forme libre : forme 133">
              <a:extLst>
                <a:ext uri="{FF2B5EF4-FFF2-40B4-BE49-F238E27FC236}">
                  <a16:creationId xmlns:a16="http://schemas.microsoft.com/office/drawing/2014/main" id="{4F7539B1-90F3-4175-8284-7219BDD65764}"/>
                </a:ext>
              </a:extLst>
            </p:cNvPr>
            <p:cNvSpPr/>
            <p:nvPr/>
          </p:nvSpPr>
          <p:spPr>
            <a:xfrm>
              <a:off x="6287928" y="7169781"/>
              <a:ext cx="171450" cy="190500"/>
            </a:xfrm>
            <a:custGeom>
              <a:avLst/>
              <a:gdLst>
                <a:gd name="connsiteX0" fmla="*/ 85249 w 171450"/>
                <a:gd name="connsiteY0" fmla="*/ 7144 h 190500"/>
                <a:gd name="connsiteX1" fmla="*/ 7144 w 171450"/>
                <a:gd name="connsiteY1" fmla="*/ 188119 h 190500"/>
                <a:gd name="connsiteX2" fmla="*/ 85249 w 171450"/>
                <a:gd name="connsiteY2" fmla="*/ 188119 h 190500"/>
                <a:gd name="connsiteX3" fmla="*/ 165259 w 171450"/>
                <a:gd name="connsiteY3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90500">
                  <a:moveTo>
                    <a:pt x="85249" y="7144"/>
                  </a:moveTo>
                  <a:lnTo>
                    <a:pt x="7144" y="188119"/>
                  </a:lnTo>
                  <a:lnTo>
                    <a:pt x="85249" y="188119"/>
                  </a:lnTo>
                  <a:lnTo>
                    <a:pt x="16525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orme libre : forme 134">
              <a:extLst>
                <a:ext uri="{FF2B5EF4-FFF2-40B4-BE49-F238E27FC236}">
                  <a16:creationId xmlns:a16="http://schemas.microsoft.com/office/drawing/2014/main" id="{6D7F3BB3-BC3D-469D-A5FA-0ECB72CDC063}"/>
                </a:ext>
              </a:extLst>
            </p:cNvPr>
            <p:cNvSpPr/>
            <p:nvPr/>
          </p:nvSpPr>
          <p:spPr>
            <a:xfrm>
              <a:off x="6237446" y="7169781"/>
              <a:ext cx="114300" cy="66675"/>
            </a:xfrm>
            <a:custGeom>
              <a:avLst/>
              <a:gdLst>
                <a:gd name="connsiteX0" fmla="*/ 86201 w 114300"/>
                <a:gd name="connsiteY0" fmla="*/ 69056 h 66675"/>
                <a:gd name="connsiteX1" fmla="*/ 113824 w 114300"/>
                <a:gd name="connsiteY1" fmla="*/ 7144 h 66675"/>
                <a:gd name="connsiteX2" fmla="*/ 33814 w 114300"/>
                <a:gd name="connsiteY2" fmla="*/ 7144 h 66675"/>
                <a:gd name="connsiteX3" fmla="*/ 7144 w 114300"/>
                <a:gd name="connsiteY3" fmla="*/ 6905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66675">
                  <a:moveTo>
                    <a:pt x="86201" y="69056"/>
                  </a:moveTo>
                  <a:lnTo>
                    <a:pt x="113824" y="7144"/>
                  </a:lnTo>
                  <a:lnTo>
                    <a:pt x="33814" y="7144"/>
                  </a:lnTo>
                  <a:lnTo>
                    <a:pt x="7144" y="69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36" name="Groupe 135">
            <a:extLst>
              <a:ext uri="{FF2B5EF4-FFF2-40B4-BE49-F238E27FC236}">
                <a16:creationId xmlns:a16="http://schemas.microsoft.com/office/drawing/2014/main" id="{6F865B10-D420-4E56-9D89-A8C960B6BD6C}"/>
              </a:ext>
            </a:extLst>
          </p:cNvPr>
          <p:cNvGrpSpPr/>
          <p:nvPr/>
        </p:nvGrpSpPr>
        <p:grpSpPr>
          <a:xfrm>
            <a:off x="9611244" y="5533501"/>
            <a:ext cx="607350" cy="853924"/>
            <a:chOff x="7167086" y="7052623"/>
            <a:chExt cx="222885" cy="313373"/>
          </a:xfrm>
          <a:solidFill>
            <a:schemeClr val="bg1"/>
          </a:solidFill>
        </p:grpSpPr>
        <p:sp>
          <p:nvSpPr>
            <p:cNvPr id="137" name="Forme libre : forme 136">
              <a:extLst>
                <a:ext uri="{FF2B5EF4-FFF2-40B4-BE49-F238E27FC236}">
                  <a16:creationId xmlns:a16="http://schemas.microsoft.com/office/drawing/2014/main" id="{6A163146-F2C1-4555-AC59-A984424F575B}"/>
                </a:ext>
              </a:extLst>
            </p:cNvPr>
            <p:cNvSpPr/>
            <p:nvPr/>
          </p:nvSpPr>
          <p:spPr>
            <a:xfrm>
              <a:off x="7285196" y="7165971"/>
              <a:ext cx="104775" cy="200025"/>
            </a:xfrm>
            <a:custGeom>
              <a:avLst/>
              <a:gdLst>
                <a:gd name="connsiteX0" fmla="*/ 7144 w 104775"/>
                <a:gd name="connsiteY0" fmla="*/ 7144 h 200025"/>
                <a:gd name="connsiteX1" fmla="*/ 103346 w 104775"/>
                <a:gd name="connsiteY1" fmla="*/ 103346 h 200025"/>
                <a:gd name="connsiteX2" fmla="*/ 7144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7144" y="7144"/>
                  </a:moveTo>
                  <a:cubicBezTo>
                    <a:pt x="60484" y="7144"/>
                    <a:pt x="103346" y="50006"/>
                    <a:pt x="103346" y="103346"/>
                  </a:cubicBezTo>
                  <a:cubicBezTo>
                    <a:pt x="103346" y="156686"/>
                    <a:pt x="60484" y="199549"/>
                    <a:pt x="7144" y="1995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orme libre : forme 137">
              <a:extLst>
                <a:ext uri="{FF2B5EF4-FFF2-40B4-BE49-F238E27FC236}">
                  <a16:creationId xmlns:a16="http://schemas.microsoft.com/office/drawing/2014/main" id="{3B143094-4F67-4D4A-AD1F-993D4F66FEE5}"/>
                </a:ext>
              </a:extLst>
            </p:cNvPr>
            <p:cNvSpPr/>
            <p:nvPr/>
          </p:nvSpPr>
          <p:spPr>
            <a:xfrm>
              <a:off x="7282338" y="7052623"/>
              <a:ext cx="57150" cy="104775"/>
            </a:xfrm>
            <a:custGeom>
              <a:avLst/>
              <a:gdLst>
                <a:gd name="connsiteX0" fmla="*/ 7144 w 57150"/>
                <a:gd name="connsiteY0" fmla="*/ 7144 h 104775"/>
                <a:gd name="connsiteX1" fmla="*/ 53816 w 57150"/>
                <a:gd name="connsiteY1" fmla="*/ 53816 h 104775"/>
                <a:gd name="connsiteX2" fmla="*/ 7144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7144" y="7144"/>
                  </a:moveTo>
                  <a:cubicBezTo>
                    <a:pt x="32861" y="7144"/>
                    <a:pt x="53816" y="28099"/>
                    <a:pt x="53816" y="53816"/>
                  </a:cubicBezTo>
                  <a:cubicBezTo>
                    <a:pt x="53816" y="79534"/>
                    <a:pt x="32861" y="100489"/>
                    <a:pt x="7144" y="10048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orme libre : forme 138">
              <a:extLst>
                <a:ext uri="{FF2B5EF4-FFF2-40B4-BE49-F238E27FC236}">
                  <a16:creationId xmlns:a16="http://schemas.microsoft.com/office/drawing/2014/main" id="{1873A217-C6F4-4A8F-A79D-F23F5FA10F2E}"/>
                </a:ext>
              </a:extLst>
            </p:cNvPr>
            <p:cNvSpPr/>
            <p:nvPr/>
          </p:nvSpPr>
          <p:spPr>
            <a:xfrm>
              <a:off x="7167086" y="7165971"/>
              <a:ext cx="104775" cy="200025"/>
            </a:xfrm>
            <a:custGeom>
              <a:avLst/>
              <a:gdLst>
                <a:gd name="connsiteX0" fmla="*/ 103346 w 104775"/>
                <a:gd name="connsiteY0" fmla="*/ 7144 h 200025"/>
                <a:gd name="connsiteX1" fmla="*/ 7144 w 104775"/>
                <a:gd name="connsiteY1" fmla="*/ 103346 h 200025"/>
                <a:gd name="connsiteX2" fmla="*/ 103346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103346" y="7144"/>
                  </a:moveTo>
                  <a:cubicBezTo>
                    <a:pt x="50006" y="7144"/>
                    <a:pt x="7144" y="50006"/>
                    <a:pt x="7144" y="103346"/>
                  </a:cubicBezTo>
                  <a:cubicBezTo>
                    <a:pt x="7144" y="156686"/>
                    <a:pt x="50006" y="199549"/>
                    <a:pt x="103346" y="1995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orme libre : forme 139">
              <a:extLst>
                <a:ext uri="{FF2B5EF4-FFF2-40B4-BE49-F238E27FC236}">
                  <a16:creationId xmlns:a16="http://schemas.microsoft.com/office/drawing/2014/main" id="{2DE7DCB9-2AB0-48D5-99BD-1EE742DCA091}"/>
                </a:ext>
              </a:extLst>
            </p:cNvPr>
            <p:cNvSpPr/>
            <p:nvPr/>
          </p:nvSpPr>
          <p:spPr>
            <a:xfrm>
              <a:off x="7218521" y="7052623"/>
              <a:ext cx="57150" cy="104775"/>
            </a:xfrm>
            <a:custGeom>
              <a:avLst/>
              <a:gdLst>
                <a:gd name="connsiteX0" fmla="*/ 53816 w 57150"/>
                <a:gd name="connsiteY0" fmla="*/ 7144 h 104775"/>
                <a:gd name="connsiteX1" fmla="*/ 7144 w 57150"/>
                <a:gd name="connsiteY1" fmla="*/ 53816 h 104775"/>
                <a:gd name="connsiteX2" fmla="*/ 53816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53816" y="7144"/>
                  </a:moveTo>
                  <a:cubicBezTo>
                    <a:pt x="28099" y="7144"/>
                    <a:pt x="7144" y="28099"/>
                    <a:pt x="7144" y="53816"/>
                  </a:cubicBezTo>
                  <a:cubicBezTo>
                    <a:pt x="7144" y="79534"/>
                    <a:pt x="28099" y="100489"/>
                    <a:pt x="53816" y="10048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1" name="Groupe 140">
            <a:extLst>
              <a:ext uri="{FF2B5EF4-FFF2-40B4-BE49-F238E27FC236}">
                <a16:creationId xmlns:a16="http://schemas.microsoft.com/office/drawing/2014/main" id="{F1D92F02-E04E-4A7B-92E1-DCC31FAAB4A1}"/>
              </a:ext>
            </a:extLst>
          </p:cNvPr>
          <p:cNvGrpSpPr/>
          <p:nvPr/>
        </p:nvGrpSpPr>
        <p:grpSpPr>
          <a:xfrm>
            <a:off x="948169" y="5657579"/>
            <a:ext cx="601144" cy="605768"/>
            <a:chOff x="6906473" y="7154541"/>
            <a:chExt cx="220608" cy="222305"/>
          </a:xfrm>
          <a:solidFill>
            <a:schemeClr val="bg1"/>
          </a:solidFill>
        </p:grpSpPr>
        <p:sp>
          <p:nvSpPr>
            <p:cNvPr id="142" name="Forme libre : forme 141">
              <a:extLst>
                <a:ext uri="{FF2B5EF4-FFF2-40B4-BE49-F238E27FC236}">
                  <a16:creationId xmlns:a16="http://schemas.microsoft.com/office/drawing/2014/main" id="{B763618C-453B-488A-9966-864865F7EF04}"/>
                </a:ext>
              </a:extLst>
            </p:cNvPr>
            <p:cNvSpPr/>
            <p:nvPr/>
          </p:nvSpPr>
          <p:spPr>
            <a:xfrm>
              <a:off x="7012781" y="7154541"/>
              <a:ext cx="114300" cy="200025"/>
            </a:xfrm>
            <a:custGeom>
              <a:avLst/>
              <a:gdLst>
                <a:gd name="connsiteX0" fmla="*/ 26194 w 114300"/>
                <a:gd name="connsiteY0" fmla="*/ 7144 h 200025"/>
                <a:gd name="connsiteX1" fmla="*/ 110966 w 114300"/>
                <a:gd name="connsiteY1" fmla="*/ 110966 h 200025"/>
                <a:gd name="connsiteX2" fmla="*/ 7144 w 114300"/>
                <a:gd name="connsiteY2" fmla="*/ 19573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26194" y="7144"/>
                  </a:moveTo>
                  <a:cubicBezTo>
                    <a:pt x="78581" y="12859"/>
                    <a:pt x="115729" y="59531"/>
                    <a:pt x="110966" y="110966"/>
                  </a:cubicBezTo>
                  <a:cubicBezTo>
                    <a:pt x="105251" y="163354"/>
                    <a:pt x="58579" y="200501"/>
                    <a:pt x="7144" y="19573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orme libre : forme 142">
              <a:extLst>
                <a:ext uri="{FF2B5EF4-FFF2-40B4-BE49-F238E27FC236}">
                  <a16:creationId xmlns:a16="http://schemas.microsoft.com/office/drawing/2014/main" id="{8066912E-F634-447F-BF81-5579829955BB}"/>
                </a:ext>
              </a:extLst>
            </p:cNvPr>
            <p:cNvSpPr/>
            <p:nvPr/>
          </p:nvSpPr>
          <p:spPr>
            <a:xfrm>
              <a:off x="6906473" y="7176821"/>
              <a:ext cx="114300" cy="200025"/>
            </a:xfrm>
            <a:custGeom>
              <a:avLst/>
              <a:gdLst>
                <a:gd name="connsiteX0" fmla="*/ 112499 w 114300"/>
                <a:gd name="connsiteY0" fmla="*/ 7724 h 200025"/>
                <a:gd name="connsiteX1" fmla="*/ 7724 w 114300"/>
                <a:gd name="connsiteY1" fmla="*/ 91544 h 200025"/>
                <a:gd name="connsiteX2" fmla="*/ 91544 w 114300"/>
                <a:gd name="connsiteY2" fmla="*/ 19631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112499" y="7724"/>
                  </a:moveTo>
                  <a:cubicBezTo>
                    <a:pt x="60111" y="2009"/>
                    <a:pt x="13439" y="39156"/>
                    <a:pt x="7724" y="91544"/>
                  </a:cubicBezTo>
                  <a:cubicBezTo>
                    <a:pt x="2009" y="143931"/>
                    <a:pt x="39156" y="190604"/>
                    <a:pt x="91544" y="19631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44" name="Graphique 100">
            <a:extLst>
              <a:ext uri="{FF2B5EF4-FFF2-40B4-BE49-F238E27FC236}">
                <a16:creationId xmlns:a16="http://schemas.microsoft.com/office/drawing/2014/main" id="{EFA22012-41EB-4263-8EBE-0039E4A87C84}"/>
              </a:ext>
            </a:extLst>
          </p:cNvPr>
          <p:cNvGrpSpPr/>
          <p:nvPr/>
        </p:nvGrpSpPr>
        <p:grpSpPr>
          <a:xfrm>
            <a:off x="5154361" y="5674959"/>
            <a:ext cx="622920" cy="571010"/>
            <a:chOff x="5036010" y="2881236"/>
            <a:chExt cx="859622" cy="787987"/>
          </a:xfrm>
          <a:solidFill>
            <a:schemeClr val="bg1"/>
          </a:solidFill>
        </p:grpSpPr>
        <p:sp>
          <p:nvSpPr>
            <p:cNvPr id="145" name="Forme libre : forme 144">
              <a:extLst>
                <a:ext uri="{FF2B5EF4-FFF2-40B4-BE49-F238E27FC236}">
                  <a16:creationId xmlns:a16="http://schemas.microsoft.com/office/drawing/2014/main" id="{9C5B966E-0442-4D0A-A3DA-13E947443C21}"/>
                </a:ext>
              </a:extLst>
            </p:cNvPr>
            <p:cNvSpPr/>
            <p:nvPr/>
          </p:nvSpPr>
          <p:spPr>
            <a:xfrm>
              <a:off x="4935273" y="2780499"/>
              <a:ext cx="429811" cy="787987"/>
            </a:xfrm>
            <a:custGeom>
              <a:avLst/>
              <a:gdLst>
                <a:gd name="connsiteX0" fmla="*/ 337133 w 429811"/>
                <a:gd name="connsiteY0" fmla="*/ 100737 h 787987"/>
                <a:gd name="connsiteX1" fmla="*/ 337133 w 429811"/>
                <a:gd name="connsiteY1" fmla="*/ 709636 h 787987"/>
                <a:gd name="connsiteX2" fmla="*/ 100737 w 429811"/>
                <a:gd name="connsiteY2" fmla="*/ 709636 h 78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9811" h="787987">
                  <a:moveTo>
                    <a:pt x="337133" y="100737"/>
                  </a:moveTo>
                  <a:lnTo>
                    <a:pt x="337133" y="709636"/>
                  </a:lnTo>
                  <a:lnTo>
                    <a:pt x="100737" y="709636"/>
                  </a:lnTo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orme libre : forme 145">
              <a:extLst>
                <a:ext uri="{FF2B5EF4-FFF2-40B4-BE49-F238E27FC236}">
                  <a16:creationId xmlns:a16="http://schemas.microsoft.com/office/drawing/2014/main" id="{79A221C4-BCC3-4088-B01A-2557EF9A44EA}"/>
                </a:ext>
              </a:extLst>
            </p:cNvPr>
            <p:cNvSpPr/>
            <p:nvPr/>
          </p:nvSpPr>
          <p:spPr>
            <a:xfrm>
              <a:off x="5246886" y="2780499"/>
              <a:ext cx="429811" cy="967075"/>
            </a:xfrm>
            <a:custGeom>
              <a:avLst/>
              <a:gdLst>
                <a:gd name="connsiteX0" fmla="*/ 100737 w 429811"/>
                <a:gd name="connsiteY0" fmla="*/ 100737 h 967074"/>
                <a:gd name="connsiteX1" fmla="*/ 337133 w 429811"/>
                <a:gd name="connsiteY1" fmla="*/ 100737 h 967074"/>
                <a:gd name="connsiteX2" fmla="*/ 337133 w 429811"/>
                <a:gd name="connsiteY2" fmla="*/ 881560 h 967074"/>
                <a:gd name="connsiteX3" fmla="*/ 100737 w 429811"/>
                <a:gd name="connsiteY3" fmla="*/ 881560 h 96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967074">
                  <a:moveTo>
                    <a:pt x="100737" y="100737"/>
                  </a:moveTo>
                  <a:lnTo>
                    <a:pt x="337133" y="100737"/>
                  </a:lnTo>
                  <a:lnTo>
                    <a:pt x="337133" y="881560"/>
                  </a:lnTo>
                  <a:lnTo>
                    <a:pt x="100737" y="881560"/>
                  </a:lnTo>
                  <a:close/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orme libre : forme 146">
              <a:extLst>
                <a:ext uri="{FF2B5EF4-FFF2-40B4-BE49-F238E27FC236}">
                  <a16:creationId xmlns:a16="http://schemas.microsoft.com/office/drawing/2014/main" id="{C261DFA2-73C5-43AA-A723-D431F5974706}"/>
                </a:ext>
              </a:extLst>
            </p:cNvPr>
            <p:cNvSpPr/>
            <p:nvPr/>
          </p:nvSpPr>
          <p:spPr>
            <a:xfrm>
              <a:off x="5551335" y="3153002"/>
              <a:ext cx="429811" cy="429811"/>
            </a:xfrm>
            <a:custGeom>
              <a:avLst/>
              <a:gdLst>
                <a:gd name="connsiteX0" fmla="*/ 100737 w 429811"/>
                <a:gd name="connsiteY0" fmla="*/ 100737 h 429811"/>
                <a:gd name="connsiteX1" fmla="*/ 344297 w 429811"/>
                <a:gd name="connsiteY1" fmla="*/ 100737 h 429811"/>
                <a:gd name="connsiteX2" fmla="*/ 344297 w 429811"/>
                <a:gd name="connsiteY2" fmla="*/ 337133 h 429811"/>
                <a:gd name="connsiteX3" fmla="*/ 100737 w 429811"/>
                <a:gd name="connsiteY3" fmla="*/ 337133 h 429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429811">
                  <a:moveTo>
                    <a:pt x="100737" y="100737"/>
                  </a:moveTo>
                  <a:lnTo>
                    <a:pt x="344297" y="100737"/>
                  </a:lnTo>
                  <a:lnTo>
                    <a:pt x="344297" y="337133"/>
                  </a:lnTo>
                  <a:lnTo>
                    <a:pt x="100737" y="337133"/>
                  </a:lnTo>
                  <a:close/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826042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arallélogramme 3">
            <a:extLst>
              <a:ext uri="{FF2B5EF4-FFF2-40B4-BE49-F238E27FC236}">
                <a16:creationId xmlns:a16="http://schemas.microsoft.com/office/drawing/2014/main" id="{59B5CB0C-88C2-45A4-A15F-A816DAC7FD3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parallelogram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658D49F-5788-4B7D-B1CB-6B9F356F1F01}"/>
              </a:ext>
            </a:extLst>
          </p:cNvPr>
          <p:cNvGrpSpPr/>
          <p:nvPr/>
        </p:nvGrpSpPr>
        <p:grpSpPr>
          <a:xfrm>
            <a:off x="5009258" y="2209800"/>
            <a:ext cx="2168670" cy="1643663"/>
            <a:chOff x="5009258" y="2607169"/>
            <a:chExt cx="2168670" cy="1643663"/>
          </a:xfrm>
        </p:grpSpPr>
        <p:sp>
          <p:nvSpPr>
            <p:cNvPr id="6" name="Forme libre : forme 5">
              <a:extLst>
                <a:ext uri="{FF2B5EF4-FFF2-40B4-BE49-F238E27FC236}">
                  <a16:creationId xmlns:a16="http://schemas.microsoft.com/office/drawing/2014/main" id="{52C243F7-4026-43F9-A1BA-672726298940}"/>
                </a:ext>
              </a:extLst>
            </p:cNvPr>
            <p:cNvSpPr/>
            <p:nvPr/>
          </p:nvSpPr>
          <p:spPr>
            <a:xfrm>
              <a:off x="5358460" y="3147832"/>
              <a:ext cx="927194" cy="746572"/>
            </a:xfrm>
            <a:custGeom>
              <a:avLst/>
              <a:gdLst>
                <a:gd name="connsiteX0" fmla="*/ 7144 w 733425"/>
                <a:gd name="connsiteY0" fmla="*/ 7144 h 590550"/>
                <a:gd name="connsiteX1" fmla="*/ 731996 w 733425"/>
                <a:gd name="connsiteY1" fmla="*/ 590074 h 590550"/>
                <a:gd name="connsiteX2" fmla="*/ 369094 w 733425"/>
                <a:gd name="connsiteY2" fmla="*/ 7144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33425" h="590550">
                  <a:moveTo>
                    <a:pt x="7144" y="7144"/>
                  </a:moveTo>
                  <a:lnTo>
                    <a:pt x="731996" y="590074"/>
                  </a:lnTo>
                  <a:lnTo>
                    <a:pt x="369094" y="71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orme libre : forme 6">
              <a:extLst>
                <a:ext uri="{FF2B5EF4-FFF2-40B4-BE49-F238E27FC236}">
                  <a16:creationId xmlns:a16="http://schemas.microsoft.com/office/drawing/2014/main" id="{66FF15E1-7065-46CC-A5CE-29CC62566A74}"/>
                </a:ext>
              </a:extLst>
            </p:cNvPr>
            <p:cNvSpPr/>
            <p:nvPr/>
          </p:nvSpPr>
          <p:spPr>
            <a:xfrm>
              <a:off x="5718501" y="2782974"/>
              <a:ext cx="758613" cy="602074"/>
            </a:xfrm>
            <a:custGeom>
              <a:avLst/>
              <a:gdLst>
                <a:gd name="connsiteX0" fmla="*/ 596741 w 600075"/>
                <a:gd name="connsiteY0" fmla="*/ 476726 h 476250"/>
                <a:gd name="connsiteX1" fmla="*/ 309086 w 600075"/>
                <a:gd name="connsiteY1" fmla="*/ 7144 h 476250"/>
                <a:gd name="connsiteX2" fmla="*/ 7144 w 600075"/>
                <a:gd name="connsiteY2" fmla="*/ 7144 h 476250"/>
                <a:gd name="connsiteX3" fmla="*/ 299561 w 600075"/>
                <a:gd name="connsiteY3" fmla="*/ 477679 h 476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476250">
                  <a:moveTo>
                    <a:pt x="596741" y="476726"/>
                  </a:moveTo>
                  <a:lnTo>
                    <a:pt x="309086" y="7144"/>
                  </a:lnTo>
                  <a:lnTo>
                    <a:pt x="7144" y="7144"/>
                  </a:lnTo>
                  <a:lnTo>
                    <a:pt x="299561" y="477679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orme libre : forme 7">
              <a:extLst>
                <a:ext uri="{FF2B5EF4-FFF2-40B4-BE49-F238E27FC236}">
                  <a16:creationId xmlns:a16="http://schemas.microsoft.com/office/drawing/2014/main" id="{FED844DF-25B9-4B4C-BA64-A2D37CF25DFE}"/>
                </a:ext>
              </a:extLst>
            </p:cNvPr>
            <p:cNvSpPr/>
            <p:nvPr/>
          </p:nvSpPr>
          <p:spPr>
            <a:xfrm>
              <a:off x="6125503" y="2607169"/>
              <a:ext cx="385327" cy="337161"/>
            </a:xfrm>
            <a:custGeom>
              <a:avLst/>
              <a:gdLst>
                <a:gd name="connsiteX0" fmla="*/ 155734 w 304800"/>
                <a:gd name="connsiteY0" fmla="*/ 260509 h 266700"/>
                <a:gd name="connsiteX1" fmla="*/ 306229 w 304800"/>
                <a:gd name="connsiteY1" fmla="*/ 7144 h 266700"/>
                <a:gd name="connsiteX2" fmla="*/ 7144 w 304800"/>
                <a:gd name="connsiteY2" fmla="*/ 714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4800" h="266700">
                  <a:moveTo>
                    <a:pt x="155734" y="260509"/>
                  </a:moveTo>
                  <a:lnTo>
                    <a:pt x="306229" y="7144"/>
                  </a:lnTo>
                  <a:lnTo>
                    <a:pt x="7144" y="7144"/>
                  </a:ln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B32235D3-B400-4765-AF28-658CA7C9E550}"/>
                </a:ext>
              </a:extLst>
            </p:cNvPr>
            <p:cNvGrpSpPr/>
            <p:nvPr/>
          </p:nvGrpSpPr>
          <p:grpSpPr>
            <a:xfrm>
              <a:off x="5009258" y="4008797"/>
              <a:ext cx="2168670" cy="242035"/>
              <a:chOff x="5009258" y="4008797"/>
              <a:chExt cx="2168670" cy="242035"/>
            </a:xfrm>
          </p:grpSpPr>
          <p:sp>
            <p:nvSpPr>
              <p:cNvPr id="10" name="Forme libre : forme 9">
                <a:extLst>
                  <a:ext uri="{FF2B5EF4-FFF2-40B4-BE49-F238E27FC236}">
                    <a16:creationId xmlns:a16="http://schemas.microsoft.com/office/drawing/2014/main" id="{5E843412-5372-45F3-B063-2085FE4A3467}"/>
                  </a:ext>
                </a:extLst>
              </p:cNvPr>
              <p:cNvSpPr/>
              <p:nvPr/>
            </p:nvSpPr>
            <p:spPr>
              <a:xfrm>
                <a:off x="5227209" y="4010002"/>
                <a:ext cx="240829" cy="240830"/>
              </a:xfrm>
              <a:custGeom>
                <a:avLst/>
                <a:gdLst>
                  <a:gd name="connsiteX0" fmla="*/ 99536 w 190500"/>
                  <a:gd name="connsiteY0" fmla="*/ 7144 h 190500"/>
                  <a:gd name="connsiteX1" fmla="*/ 7144 w 190500"/>
                  <a:gd name="connsiteY1" fmla="*/ 96679 h 190500"/>
                  <a:gd name="connsiteX2" fmla="*/ 99536 w 190500"/>
                  <a:gd name="connsiteY2" fmla="*/ 186214 h 190500"/>
                  <a:gd name="connsiteX3" fmla="*/ 191929 w 190500"/>
                  <a:gd name="connsiteY3" fmla="*/ 96679 h 190500"/>
                  <a:gd name="connsiteX4" fmla="*/ 99536 w 190500"/>
                  <a:gd name="connsiteY4" fmla="*/ 7144 h 190500"/>
                  <a:gd name="connsiteX5" fmla="*/ 99536 w 190500"/>
                  <a:gd name="connsiteY5" fmla="*/ 151924 h 190500"/>
                  <a:gd name="connsiteX6" fmla="*/ 46196 w 190500"/>
                  <a:gd name="connsiteY6" fmla="*/ 96679 h 190500"/>
                  <a:gd name="connsiteX7" fmla="*/ 99536 w 190500"/>
                  <a:gd name="connsiteY7" fmla="*/ 41434 h 190500"/>
                  <a:gd name="connsiteX8" fmla="*/ 152876 w 190500"/>
                  <a:gd name="connsiteY8" fmla="*/ 96679 h 190500"/>
                  <a:gd name="connsiteX9" fmla="*/ 99536 w 190500"/>
                  <a:gd name="connsiteY9" fmla="*/ 151924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90500" h="190500">
                    <a:moveTo>
                      <a:pt x="99536" y="7144"/>
                    </a:moveTo>
                    <a:cubicBezTo>
                      <a:pt x="46196" y="7144"/>
                      <a:pt x="7144" y="42386"/>
                      <a:pt x="7144" y="96679"/>
                    </a:cubicBezTo>
                    <a:cubicBezTo>
                      <a:pt x="7144" y="150971"/>
                      <a:pt x="46196" y="186214"/>
                      <a:pt x="99536" y="186214"/>
                    </a:cubicBezTo>
                    <a:cubicBezTo>
                      <a:pt x="152876" y="186214"/>
                      <a:pt x="191929" y="150971"/>
                      <a:pt x="191929" y="96679"/>
                    </a:cubicBezTo>
                    <a:cubicBezTo>
                      <a:pt x="191929" y="42386"/>
                      <a:pt x="152876" y="7144"/>
                      <a:pt x="99536" y="7144"/>
                    </a:cubicBezTo>
                    <a:moveTo>
                      <a:pt x="99536" y="151924"/>
                    </a:moveTo>
                    <a:cubicBezTo>
                      <a:pt x="67151" y="151924"/>
                      <a:pt x="46196" y="129064"/>
                      <a:pt x="46196" y="96679"/>
                    </a:cubicBezTo>
                    <a:cubicBezTo>
                      <a:pt x="46196" y="64294"/>
                      <a:pt x="67151" y="41434"/>
                      <a:pt x="99536" y="41434"/>
                    </a:cubicBezTo>
                    <a:cubicBezTo>
                      <a:pt x="131921" y="41434"/>
                      <a:pt x="152876" y="64294"/>
                      <a:pt x="152876" y="96679"/>
                    </a:cubicBezTo>
                    <a:cubicBezTo>
                      <a:pt x="152876" y="129064"/>
                      <a:pt x="131921" y="151924"/>
                      <a:pt x="99536" y="151924"/>
                    </a:cubicBezTo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1" name="Forme libre : forme 10">
                <a:extLst>
                  <a:ext uri="{FF2B5EF4-FFF2-40B4-BE49-F238E27FC236}">
                    <a16:creationId xmlns:a16="http://schemas.microsoft.com/office/drawing/2014/main" id="{34D1267E-A1B4-44F4-B466-42993A4F8C48}"/>
                  </a:ext>
                </a:extLst>
              </p:cNvPr>
              <p:cNvSpPr/>
              <p:nvPr/>
            </p:nvSpPr>
            <p:spPr>
              <a:xfrm>
                <a:off x="5552329" y="4014818"/>
                <a:ext cx="180622" cy="228788"/>
              </a:xfrm>
              <a:custGeom>
                <a:avLst/>
                <a:gdLst>
                  <a:gd name="connsiteX0" fmla="*/ 104299 w 142875"/>
                  <a:gd name="connsiteY0" fmla="*/ 89059 h 180975"/>
                  <a:gd name="connsiteX1" fmla="*/ 104299 w 142875"/>
                  <a:gd name="connsiteY1" fmla="*/ 89059 h 180975"/>
                  <a:gd name="connsiteX2" fmla="*/ 133826 w 142875"/>
                  <a:gd name="connsiteY2" fmla="*/ 50959 h 180975"/>
                  <a:gd name="connsiteX3" fmla="*/ 70961 w 142875"/>
                  <a:gd name="connsiteY3" fmla="*/ 7144 h 180975"/>
                  <a:gd name="connsiteX4" fmla="*/ 7144 w 142875"/>
                  <a:gd name="connsiteY4" fmla="*/ 7144 h 180975"/>
                  <a:gd name="connsiteX5" fmla="*/ 7144 w 142875"/>
                  <a:gd name="connsiteY5" fmla="*/ 178594 h 180975"/>
                  <a:gd name="connsiteX6" fmla="*/ 77629 w 142875"/>
                  <a:gd name="connsiteY6" fmla="*/ 178594 h 180975"/>
                  <a:gd name="connsiteX7" fmla="*/ 142399 w 142875"/>
                  <a:gd name="connsiteY7" fmla="*/ 130969 h 180975"/>
                  <a:gd name="connsiteX8" fmla="*/ 104299 w 142875"/>
                  <a:gd name="connsiteY8" fmla="*/ 89059 h 180975"/>
                  <a:gd name="connsiteX9" fmla="*/ 44291 w 142875"/>
                  <a:gd name="connsiteY9" fmla="*/ 39529 h 180975"/>
                  <a:gd name="connsiteX10" fmla="*/ 70009 w 142875"/>
                  <a:gd name="connsiteY10" fmla="*/ 39529 h 180975"/>
                  <a:gd name="connsiteX11" fmla="*/ 95726 w 142875"/>
                  <a:gd name="connsiteY11" fmla="*/ 57626 h 180975"/>
                  <a:gd name="connsiteX12" fmla="*/ 71914 w 142875"/>
                  <a:gd name="connsiteY12" fmla="*/ 76676 h 180975"/>
                  <a:gd name="connsiteX13" fmla="*/ 44291 w 142875"/>
                  <a:gd name="connsiteY13" fmla="*/ 76676 h 180975"/>
                  <a:gd name="connsiteX14" fmla="*/ 44291 w 142875"/>
                  <a:gd name="connsiteY14" fmla="*/ 39529 h 180975"/>
                  <a:gd name="connsiteX15" fmla="*/ 78581 w 142875"/>
                  <a:gd name="connsiteY15" fmla="*/ 147161 h 180975"/>
                  <a:gd name="connsiteX16" fmla="*/ 44291 w 142875"/>
                  <a:gd name="connsiteY16" fmla="*/ 147161 h 180975"/>
                  <a:gd name="connsiteX17" fmla="*/ 44291 w 142875"/>
                  <a:gd name="connsiteY17" fmla="*/ 108109 h 180975"/>
                  <a:gd name="connsiteX18" fmla="*/ 72866 w 142875"/>
                  <a:gd name="connsiteY18" fmla="*/ 108109 h 180975"/>
                  <a:gd name="connsiteX19" fmla="*/ 103346 w 142875"/>
                  <a:gd name="connsiteY19" fmla="*/ 127159 h 180975"/>
                  <a:gd name="connsiteX20" fmla="*/ 78581 w 142875"/>
                  <a:gd name="connsiteY20" fmla="*/ 147161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142875" h="180975">
                    <a:moveTo>
                      <a:pt x="104299" y="89059"/>
                    </a:moveTo>
                    <a:lnTo>
                      <a:pt x="104299" y="89059"/>
                    </a:lnTo>
                    <a:cubicBezTo>
                      <a:pt x="122396" y="83344"/>
                      <a:pt x="133826" y="70009"/>
                      <a:pt x="133826" y="50959"/>
                    </a:cubicBezTo>
                    <a:cubicBezTo>
                      <a:pt x="133826" y="13811"/>
                      <a:pt x="101441" y="7144"/>
                      <a:pt x="70961" y="7144"/>
                    </a:cubicBezTo>
                    <a:lnTo>
                      <a:pt x="7144" y="7144"/>
                    </a:lnTo>
                    <a:lnTo>
                      <a:pt x="7144" y="178594"/>
                    </a:lnTo>
                    <a:lnTo>
                      <a:pt x="77629" y="178594"/>
                    </a:lnTo>
                    <a:cubicBezTo>
                      <a:pt x="108109" y="178594"/>
                      <a:pt x="142399" y="167164"/>
                      <a:pt x="142399" y="130969"/>
                    </a:cubicBezTo>
                    <a:cubicBezTo>
                      <a:pt x="141446" y="109061"/>
                      <a:pt x="126206" y="91916"/>
                      <a:pt x="104299" y="89059"/>
                    </a:cubicBezTo>
                    <a:moveTo>
                      <a:pt x="44291" y="39529"/>
                    </a:moveTo>
                    <a:lnTo>
                      <a:pt x="70009" y="39529"/>
                    </a:lnTo>
                    <a:cubicBezTo>
                      <a:pt x="81439" y="39529"/>
                      <a:pt x="95726" y="43339"/>
                      <a:pt x="95726" y="57626"/>
                    </a:cubicBezTo>
                    <a:cubicBezTo>
                      <a:pt x="95726" y="70961"/>
                      <a:pt x="83344" y="76676"/>
                      <a:pt x="71914" y="76676"/>
                    </a:cubicBezTo>
                    <a:lnTo>
                      <a:pt x="44291" y="76676"/>
                    </a:lnTo>
                    <a:lnTo>
                      <a:pt x="44291" y="39529"/>
                    </a:lnTo>
                    <a:close/>
                    <a:moveTo>
                      <a:pt x="78581" y="147161"/>
                    </a:moveTo>
                    <a:lnTo>
                      <a:pt x="44291" y="147161"/>
                    </a:lnTo>
                    <a:lnTo>
                      <a:pt x="44291" y="108109"/>
                    </a:lnTo>
                    <a:lnTo>
                      <a:pt x="72866" y="108109"/>
                    </a:lnTo>
                    <a:cubicBezTo>
                      <a:pt x="85249" y="108109"/>
                      <a:pt x="103346" y="110966"/>
                      <a:pt x="103346" y="127159"/>
                    </a:cubicBezTo>
                    <a:cubicBezTo>
                      <a:pt x="103346" y="141446"/>
                      <a:pt x="90011" y="147161"/>
                      <a:pt x="78581" y="147161"/>
                    </a:cubicBezTo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2" name="Forme libre : forme 11">
                <a:extLst>
                  <a:ext uri="{FF2B5EF4-FFF2-40B4-BE49-F238E27FC236}">
                    <a16:creationId xmlns:a16="http://schemas.microsoft.com/office/drawing/2014/main" id="{4B5682D5-449C-4938-93A2-4E4A970E64D0}"/>
                  </a:ext>
                </a:extLst>
              </p:cNvPr>
              <p:cNvSpPr/>
              <p:nvPr/>
            </p:nvSpPr>
            <p:spPr>
              <a:xfrm>
                <a:off x="6050846" y="4014818"/>
                <a:ext cx="168581" cy="228788"/>
              </a:xfrm>
              <a:custGeom>
                <a:avLst/>
                <a:gdLst>
                  <a:gd name="connsiteX0" fmla="*/ 45244 w 133350"/>
                  <a:gd name="connsiteY0" fmla="*/ 109061 h 180975"/>
                  <a:gd name="connsiteX1" fmla="*/ 118586 w 133350"/>
                  <a:gd name="connsiteY1" fmla="*/ 109061 h 180975"/>
                  <a:gd name="connsiteX2" fmla="*/ 118586 w 133350"/>
                  <a:gd name="connsiteY2" fmla="*/ 73819 h 180975"/>
                  <a:gd name="connsiteX3" fmla="*/ 45244 w 133350"/>
                  <a:gd name="connsiteY3" fmla="*/ 73819 h 180975"/>
                  <a:gd name="connsiteX4" fmla="*/ 45244 w 133350"/>
                  <a:gd name="connsiteY4" fmla="*/ 42386 h 180975"/>
                  <a:gd name="connsiteX5" fmla="*/ 123349 w 133350"/>
                  <a:gd name="connsiteY5" fmla="*/ 42386 h 180975"/>
                  <a:gd name="connsiteX6" fmla="*/ 123349 w 133350"/>
                  <a:gd name="connsiteY6" fmla="*/ 7144 h 180975"/>
                  <a:gd name="connsiteX7" fmla="*/ 7144 w 133350"/>
                  <a:gd name="connsiteY7" fmla="*/ 7144 h 180975"/>
                  <a:gd name="connsiteX8" fmla="*/ 7144 w 133350"/>
                  <a:gd name="connsiteY8" fmla="*/ 178594 h 180975"/>
                  <a:gd name="connsiteX9" fmla="*/ 128111 w 133350"/>
                  <a:gd name="connsiteY9" fmla="*/ 178594 h 180975"/>
                  <a:gd name="connsiteX10" fmla="*/ 128111 w 133350"/>
                  <a:gd name="connsiteY10" fmla="*/ 144304 h 180975"/>
                  <a:gd name="connsiteX11" fmla="*/ 45244 w 133350"/>
                  <a:gd name="connsiteY11" fmla="*/ 14430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350" h="180975">
                    <a:moveTo>
                      <a:pt x="45244" y="109061"/>
                    </a:moveTo>
                    <a:lnTo>
                      <a:pt x="118586" y="109061"/>
                    </a:lnTo>
                    <a:lnTo>
                      <a:pt x="118586" y="73819"/>
                    </a:lnTo>
                    <a:lnTo>
                      <a:pt x="45244" y="73819"/>
                    </a:lnTo>
                    <a:lnTo>
                      <a:pt x="45244" y="42386"/>
                    </a:lnTo>
                    <a:lnTo>
                      <a:pt x="123349" y="42386"/>
                    </a:lnTo>
                    <a:lnTo>
                      <a:pt x="123349" y="7144"/>
                    </a:lnTo>
                    <a:lnTo>
                      <a:pt x="7144" y="7144"/>
                    </a:lnTo>
                    <a:lnTo>
                      <a:pt x="7144" y="178594"/>
                    </a:lnTo>
                    <a:lnTo>
                      <a:pt x="128111" y="178594"/>
                    </a:lnTo>
                    <a:lnTo>
                      <a:pt x="128111" y="144304"/>
                    </a:lnTo>
                    <a:lnTo>
                      <a:pt x="45244" y="14430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3" name="Forme libre : forme 12">
                <a:extLst>
                  <a:ext uri="{FF2B5EF4-FFF2-40B4-BE49-F238E27FC236}">
                    <a16:creationId xmlns:a16="http://schemas.microsoft.com/office/drawing/2014/main" id="{16C7ADE1-FF65-4AC0-B6D7-E42DBD7FFC4B}"/>
                  </a:ext>
                </a:extLst>
              </p:cNvPr>
              <p:cNvSpPr/>
              <p:nvPr/>
            </p:nvSpPr>
            <p:spPr>
              <a:xfrm>
                <a:off x="6526483" y="4008797"/>
                <a:ext cx="168581" cy="240830"/>
              </a:xfrm>
              <a:custGeom>
                <a:avLst/>
                <a:gdLst>
                  <a:gd name="connsiteX0" fmla="*/ 51911 w 133350"/>
                  <a:gd name="connsiteY0" fmla="*/ 60484 h 190500"/>
                  <a:gd name="connsiteX1" fmla="*/ 77629 w 133350"/>
                  <a:gd name="connsiteY1" fmla="*/ 42386 h 190500"/>
                  <a:gd name="connsiteX2" fmla="*/ 105251 w 133350"/>
                  <a:gd name="connsiteY2" fmla="*/ 53816 h 190500"/>
                  <a:gd name="connsiteX3" fmla="*/ 130969 w 133350"/>
                  <a:gd name="connsiteY3" fmla="*/ 25241 h 190500"/>
                  <a:gd name="connsiteX4" fmla="*/ 78581 w 133350"/>
                  <a:gd name="connsiteY4" fmla="*/ 7144 h 190500"/>
                  <a:gd name="connsiteX5" fmla="*/ 12859 w 133350"/>
                  <a:gd name="connsiteY5" fmla="*/ 62389 h 190500"/>
                  <a:gd name="connsiteX6" fmla="*/ 92869 w 133350"/>
                  <a:gd name="connsiteY6" fmla="*/ 133826 h 190500"/>
                  <a:gd name="connsiteX7" fmla="*/ 67151 w 133350"/>
                  <a:gd name="connsiteY7" fmla="*/ 151924 h 190500"/>
                  <a:gd name="connsiteX8" fmla="*/ 33814 w 133350"/>
                  <a:gd name="connsiteY8" fmla="*/ 135731 h 190500"/>
                  <a:gd name="connsiteX9" fmla="*/ 7144 w 133350"/>
                  <a:gd name="connsiteY9" fmla="*/ 165259 h 190500"/>
                  <a:gd name="connsiteX10" fmla="*/ 64294 w 133350"/>
                  <a:gd name="connsiteY10" fmla="*/ 187166 h 190500"/>
                  <a:gd name="connsiteX11" fmla="*/ 130016 w 133350"/>
                  <a:gd name="connsiteY11" fmla="*/ 130969 h 190500"/>
                  <a:gd name="connsiteX12" fmla="*/ 51911 w 133350"/>
                  <a:gd name="connsiteY12" fmla="*/ 60484 h 190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33350" h="190500">
                    <a:moveTo>
                      <a:pt x="51911" y="60484"/>
                    </a:moveTo>
                    <a:cubicBezTo>
                      <a:pt x="51911" y="48101"/>
                      <a:pt x="66199" y="42386"/>
                      <a:pt x="77629" y="42386"/>
                    </a:cubicBezTo>
                    <a:cubicBezTo>
                      <a:pt x="87154" y="42386"/>
                      <a:pt x="98584" y="46196"/>
                      <a:pt x="105251" y="53816"/>
                    </a:cubicBezTo>
                    <a:lnTo>
                      <a:pt x="130969" y="25241"/>
                    </a:lnTo>
                    <a:cubicBezTo>
                      <a:pt x="116681" y="12859"/>
                      <a:pt x="97631" y="7144"/>
                      <a:pt x="78581" y="7144"/>
                    </a:cubicBezTo>
                    <a:cubicBezTo>
                      <a:pt x="45244" y="7144"/>
                      <a:pt x="12859" y="26194"/>
                      <a:pt x="12859" y="62389"/>
                    </a:cubicBezTo>
                    <a:cubicBezTo>
                      <a:pt x="12859" y="119539"/>
                      <a:pt x="92869" y="102394"/>
                      <a:pt x="92869" y="133826"/>
                    </a:cubicBezTo>
                    <a:cubicBezTo>
                      <a:pt x="92869" y="146209"/>
                      <a:pt x="79534" y="151924"/>
                      <a:pt x="67151" y="151924"/>
                    </a:cubicBezTo>
                    <a:cubicBezTo>
                      <a:pt x="54769" y="151924"/>
                      <a:pt x="42386" y="146209"/>
                      <a:pt x="33814" y="135731"/>
                    </a:cubicBezTo>
                    <a:lnTo>
                      <a:pt x="7144" y="165259"/>
                    </a:lnTo>
                    <a:cubicBezTo>
                      <a:pt x="23336" y="180499"/>
                      <a:pt x="42386" y="187166"/>
                      <a:pt x="64294" y="187166"/>
                    </a:cubicBezTo>
                    <a:cubicBezTo>
                      <a:pt x="99536" y="187166"/>
                      <a:pt x="130016" y="169069"/>
                      <a:pt x="130016" y="130969"/>
                    </a:cubicBezTo>
                    <a:cubicBezTo>
                      <a:pt x="130969" y="71914"/>
                      <a:pt x="51911" y="91916"/>
                      <a:pt x="51911" y="60484"/>
                    </a:cubicBezTo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4" name="Forme libre : forme 13">
                <a:extLst>
                  <a:ext uri="{FF2B5EF4-FFF2-40B4-BE49-F238E27FC236}">
                    <a16:creationId xmlns:a16="http://schemas.microsoft.com/office/drawing/2014/main" id="{3BB6971F-66EB-42FB-8141-DA37F802B9AD}"/>
                  </a:ext>
                </a:extLst>
              </p:cNvPr>
              <p:cNvSpPr/>
              <p:nvPr/>
            </p:nvSpPr>
            <p:spPr>
              <a:xfrm>
                <a:off x="6774538" y="4014818"/>
                <a:ext cx="168581" cy="228788"/>
              </a:xfrm>
              <a:custGeom>
                <a:avLst/>
                <a:gdLst>
                  <a:gd name="connsiteX0" fmla="*/ 45244 w 133350"/>
                  <a:gd name="connsiteY0" fmla="*/ 109061 h 180975"/>
                  <a:gd name="connsiteX1" fmla="*/ 119539 w 133350"/>
                  <a:gd name="connsiteY1" fmla="*/ 109061 h 180975"/>
                  <a:gd name="connsiteX2" fmla="*/ 119539 w 133350"/>
                  <a:gd name="connsiteY2" fmla="*/ 73819 h 180975"/>
                  <a:gd name="connsiteX3" fmla="*/ 45244 w 133350"/>
                  <a:gd name="connsiteY3" fmla="*/ 73819 h 180975"/>
                  <a:gd name="connsiteX4" fmla="*/ 45244 w 133350"/>
                  <a:gd name="connsiteY4" fmla="*/ 42386 h 180975"/>
                  <a:gd name="connsiteX5" fmla="*/ 123349 w 133350"/>
                  <a:gd name="connsiteY5" fmla="*/ 42386 h 180975"/>
                  <a:gd name="connsiteX6" fmla="*/ 123349 w 133350"/>
                  <a:gd name="connsiteY6" fmla="*/ 7144 h 180975"/>
                  <a:gd name="connsiteX7" fmla="*/ 7144 w 133350"/>
                  <a:gd name="connsiteY7" fmla="*/ 7144 h 180975"/>
                  <a:gd name="connsiteX8" fmla="*/ 7144 w 133350"/>
                  <a:gd name="connsiteY8" fmla="*/ 178594 h 180975"/>
                  <a:gd name="connsiteX9" fmla="*/ 128111 w 133350"/>
                  <a:gd name="connsiteY9" fmla="*/ 178594 h 180975"/>
                  <a:gd name="connsiteX10" fmla="*/ 128111 w 133350"/>
                  <a:gd name="connsiteY10" fmla="*/ 144304 h 180975"/>
                  <a:gd name="connsiteX11" fmla="*/ 45244 w 133350"/>
                  <a:gd name="connsiteY11" fmla="*/ 14430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33350" h="180975">
                    <a:moveTo>
                      <a:pt x="45244" y="109061"/>
                    </a:moveTo>
                    <a:lnTo>
                      <a:pt x="119539" y="109061"/>
                    </a:lnTo>
                    <a:lnTo>
                      <a:pt x="119539" y="73819"/>
                    </a:lnTo>
                    <a:lnTo>
                      <a:pt x="45244" y="73819"/>
                    </a:lnTo>
                    <a:lnTo>
                      <a:pt x="45244" y="42386"/>
                    </a:lnTo>
                    <a:lnTo>
                      <a:pt x="123349" y="42386"/>
                    </a:lnTo>
                    <a:lnTo>
                      <a:pt x="123349" y="7144"/>
                    </a:lnTo>
                    <a:lnTo>
                      <a:pt x="7144" y="7144"/>
                    </a:lnTo>
                    <a:lnTo>
                      <a:pt x="7144" y="178594"/>
                    </a:lnTo>
                    <a:lnTo>
                      <a:pt x="128111" y="178594"/>
                    </a:lnTo>
                    <a:lnTo>
                      <a:pt x="128111" y="144304"/>
                    </a:lnTo>
                    <a:lnTo>
                      <a:pt x="45244" y="14430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" name="Forme libre : forme 14">
                <a:extLst>
                  <a:ext uri="{FF2B5EF4-FFF2-40B4-BE49-F238E27FC236}">
                    <a16:creationId xmlns:a16="http://schemas.microsoft.com/office/drawing/2014/main" id="{E57E17DC-E9D9-4AB2-B6C8-77D402A62737}"/>
                  </a:ext>
                </a:extLst>
              </p:cNvPr>
              <p:cNvSpPr/>
              <p:nvPr/>
            </p:nvSpPr>
            <p:spPr>
              <a:xfrm>
                <a:off x="5806403" y="4014818"/>
                <a:ext cx="180622" cy="228788"/>
              </a:xfrm>
              <a:custGeom>
                <a:avLst/>
                <a:gdLst>
                  <a:gd name="connsiteX0" fmla="*/ 7144 w 142875"/>
                  <a:gd name="connsiteY0" fmla="*/ 40481 h 180975"/>
                  <a:gd name="connsiteX1" fmla="*/ 53816 w 142875"/>
                  <a:gd name="connsiteY1" fmla="*/ 40481 h 180975"/>
                  <a:gd name="connsiteX2" fmla="*/ 53816 w 142875"/>
                  <a:gd name="connsiteY2" fmla="*/ 40481 h 180975"/>
                  <a:gd name="connsiteX3" fmla="*/ 53816 w 142875"/>
                  <a:gd name="connsiteY3" fmla="*/ 178594 h 180975"/>
                  <a:gd name="connsiteX4" fmla="*/ 93821 w 142875"/>
                  <a:gd name="connsiteY4" fmla="*/ 178594 h 180975"/>
                  <a:gd name="connsiteX5" fmla="*/ 93821 w 142875"/>
                  <a:gd name="connsiteY5" fmla="*/ 40481 h 180975"/>
                  <a:gd name="connsiteX6" fmla="*/ 93821 w 142875"/>
                  <a:gd name="connsiteY6" fmla="*/ 40481 h 180975"/>
                  <a:gd name="connsiteX7" fmla="*/ 140494 w 142875"/>
                  <a:gd name="connsiteY7" fmla="*/ 40481 h 180975"/>
                  <a:gd name="connsiteX8" fmla="*/ 140494 w 142875"/>
                  <a:gd name="connsiteY8" fmla="*/ 7144 h 180975"/>
                  <a:gd name="connsiteX9" fmla="*/ 7144 w 142875"/>
                  <a:gd name="connsiteY9" fmla="*/ 714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42875" h="180975">
                    <a:moveTo>
                      <a:pt x="7144" y="40481"/>
                    </a:moveTo>
                    <a:lnTo>
                      <a:pt x="53816" y="40481"/>
                    </a:lnTo>
                    <a:lnTo>
                      <a:pt x="53816" y="40481"/>
                    </a:lnTo>
                    <a:lnTo>
                      <a:pt x="53816" y="178594"/>
                    </a:lnTo>
                    <a:lnTo>
                      <a:pt x="93821" y="178594"/>
                    </a:lnTo>
                    <a:lnTo>
                      <a:pt x="93821" y="40481"/>
                    </a:lnTo>
                    <a:lnTo>
                      <a:pt x="93821" y="40481"/>
                    </a:lnTo>
                    <a:lnTo>
                      <a:pt x="140494" y="40481"/>
                    </a:lnTo>
                    <a:lnTo>
                      <a:pt x="140494" y="7144"/>
                    </a:lnTo>
                    <a:lnTo>
                      <a:pt x="7144" y="714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6" name="Forme libre : forme 15">
                <a:extLst>
                  <a:ext uri="{FF2B5EF4-FFF2-40B4-BE49-F238E27FC236}">
                    <a16:creationId xmlns:a16="http://schemas.microsoft.com/office/drawing/2014/main" id="{85754B14-ACD2-403C-8C5E-52756A43765E}"/>
                  </a:ext>
                </a:extLst>
              </p:cNvPr>
              <p:cNvSpPr/>
              <p:nvPr/>
            </p:nvSpPr>
            <p:spPr>
              <a:xfrm>
                <a:off x="6997306" y="4014818"/>
                <a:ext cx="180622" cy="228788"/>
              </a:xfrm>
              <a:custGeom>
                <a:avLst/>
                <a:gdLst>
                  <a:gd name="connsiteX0" fmla="*/ 96679 w 142875"/>
                  <a:gd name="connsiteY0" fmla="*/ 106204 h 180975"/>
                  <a:gd name="connsiteX1" fmla="*/ 133826 w 142875"/>
                  <a:gd name="connsiteY1" fmla="*/ 59531 h 180975"/>
                  <a:gd name="connsiteX2" fmla="*/ 69056 w 142875"/>
                  <a:gd name="connsiteY2" fmla="*/ 7144 h 180975"/>
                  <a:gd name="connsiteX3" fmla="*/ 7144 w 142875"/>
                  <a:gd name="connsiteY3" fmla="*/ 7144 h 180975"/>
                  <a:gd name="connsiteX4" fmla="*/ 23336 w 142875"/>
                  <a:gd name="connsiteY4" fmla="*/ 39529 h 180975"/>
                  <a:gd name="connsiteX5" fmla="*/ 40481 w 142875"/>
                  <a:gd name="connsiteY5" fmla="*/ 39529 h 180975"/>
                  <a:gd name="connsiteX6" fmla="*/ 40481 w 142875"/>
                  <a:gd name="connsiteY6" fmla="*/ 39529 h 180975"/>
                  <a:gd name="connsiteX7" fmla="*/ 65246 w 142875"/>
                  <a:gd name="connsiteY7" fmla="*/ 39529 h 180975"/>
                  <a:gd name="connsiteX8" fmla="*/ 94774 w 142875"/>
                  <a:gd name="connsiteY8" fmla="*/ 59531 h 180975"/>
                  <a:gd name="connsiteX9" fmla="*/ 63341 w 142875"/>
                  <a:gd name="connsiteY9" fmla="*/ 78581 h 180975"/>
                  <a:gd name="connsiteX10" fmla="*/ 43339 w 142875"/>
                  <a:gd name="connsiteY10" fmla="*/ 78581 h 180975"/>
                  <a:gd name="connsiteX11" fmla="*/ 95726 w 142875"/>
                  <a:gd name="connsiteY11" fmla="*/ 178594 h 180975"/>
                  <a:gd name="connsiteX12" fmla="*/ 141446 w 142875"/>
                  <a:gd name="connsiteY12" fmla="*/ 178594 h 180975"/>
                  <a:gd name="connsiteX13" fmla="*/ 96679 w 142875"/>
                  <a:gd name="connsiteY13" fmla="*/ 10620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42875" h="180975">
                    <a:moveTo>
                      <a:pt x="96679" y="106204"/>
                    </a:moveTo>
                    <a:cubicBezTo>
                      <a:pt x="120491" y="101441"/>
                      <a:pt x="133826" y="83344"/>
                      <a:pt x="133826" y="59531"/>
                    </a:cubicBezTo>
                    <a:cubicBezTo>
                      <a:pt x="133826" y="19526"/>
                      <a:pt x="104299" y="7144"/>
                      <a:pt x="69056" y="7144"/>
                    </a:cubicBezTo>
                    <a:lnTo>
                      <a:pt x="7144" y="7144"/>
                    </a:lnTo>
                    <a:lnTo>
                      <a:pt x="23336" y="39529"/>
                    </a:lnTo>
                    <a:lnTo>
                      <a:pt x="40481" y="39529"/>
                    </a:lnTo>
                    <a:lnTo>
                      <a:pt x="40481" y="39529"/>
                    </a:lnTo>
                    <a:lnTo>
                      <a:pt x="65246" y="39529"/>
                    </a:lnTo>
                    <a:cubicBezTo>
                      <a:pt x="78581" y="39529"/>
                      <a:pt x="94774" y="42386"/>
                      <a:pt x="94774" y="59531"/>
                    </a:cubicBezTo>
                    <a:cubicBezTo>
                      <a:pt x="94774" y="78581"/>
                      <a:pt x="76676" y="78581"/>
                      <a:pt x="63341" y="78581"/>
                    </a:cubicBezTo>
                    <a:lnTo>
                      <a:pt x="43339" y="78581"/>
                    </a:lnTo>
                    <a:lnTo>
                      <a:pt x="95726" y="178594"/>
                    </a:lnTo>
                    <a:lnTo>
                      <a:pt x="141446" y="178594"/>
                    </a:lnTo>
                    <a:lnTo>
                      <a:pt x="96679" y="10620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7" name="Forme libre : forme 16">
                <a:extLst>
                  <a:ext uri="{FF2B5EF4-FFF2-40B4-BE49-F238E27FC236}">
                    <a16:creationId xmlns:a16="http://schemas.microsoft.com/office/drawing/2014/main" id="{02E4B0C1-2D66-4D8B-B4A6-2FDF177896F3}"/>
                  </a:ext>
                </a:extLst>
              </p:cNvPr>
              <p:cNvSpPr/>
              <p:nvPr/>
            </p:nvSpPr>
            <p:spPr>
              <a:xfrm>
                <a:off x="5009258" y="4014818"/>
                <a:ext cx="144498" cy="228788"/>
              </a:xfrm>
              <a:custGeom>
                <a:avLst/>
                <a:gdLst>
                  <a:gd name="connsiteX0" fmla="*/ 74771 w 114300"/>
                  <a:gd name="connsiteY0" fmla="*/ 114776 h 180975"/>
                  <a:gd name="connsiteX1" fmla="*/ 57626 w 114300"/>
                  <a:gd name="connsiteY1" fmla="*/ 146209 h 180975"/>
                  <a:gd name="connsiteX2" fmla="*/ 41434 w 114300"/>
                  <a:gd name="connsiteY2" fmla="*/ 131921 h 180975"/>
                  <a:gd name="connsiteX3" fmla="*/ 7144 w 114300"/>
                  <a:gd name="connsiteY3" fmla="*/ 139541 h 180975"/>
                  <a:gd name="connsiteX4" fmla="*/ 58579 w 114300"/>
                  <a:gd name="connsiteY4" fmla="*/ 178594 h 180975"/>
                  <a:gd name="connsiteX5" fmla="*/ 111919 w 114300"/>
                  <a:gd name="connsiteY5" fmla="*/ 118586 h 180975"/>
                  <a:gd name="connsiteX6" fmla="*/ 111919 w 114300"/>
                  <a:gd name="connsiteY6" fmla="*/ 7144 h 180975"/>
                  <a:gd name="connsiteX7" fmla="*/ 74771 w 114300"/>
                  <a:gd name="connsiteY7" fmla="*/ 7144 h 180975"/>
                  <a:gd name="connsiteX8" fmla="*/ 74771 w 114300"/>
                  <a:gd name="connsiteY8" fmla="*/ 114776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4300" h="180975">
                    <a:moveTo>
                      <a:pt x="74771" y="114776"/>
                    </a:moveTo>
                    <a:cubicBezTo>
                      <a:pt x="74771" y="127159"/>
                      <a:pt x="74771" y="146209"/>
                      <a:pt x="57626" y="146209"/>
                    </a:cubicBezTo>
                    <a:cubicBezTo>
                      <a:pt x="50006" y="146209"/>
                      <a:pt x="42386" y="139541"/>
                      <a:pt x="41434" y="131921"/>
                    </a:cubicBezTo>
                    <a:lnTo>
                      <a:pt x="7144" y="139541"/>
                    </a:lnTo>
                    <a:cubicBezTo>
                      <a:pt x="12859" y="166211"/>
                      <a:pt x="31909" y="178594"/>
                      <a:pt x="58579" y="178594"/>
                    </a:cubicBezTo>
                    <a:cubicBezTo>
                      <a:pt x="104299" y="178594"/>
                      <a:pt x="111919" y="149066"/>
                      <a:pt x="111919" y="118586"/>
                    </a:cubicBezTo>
                    <a:lnTo>
                      <a:pt x="111919" y="7144"/>
                    </a:lnTo>
                    <a:lnTo>
                      <a:pt x="74771" y="7144"/>
                    </a:lnTo>
                    <a:lnTo>
                      <a:pt x="74771" y="114776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8" name="Forme libre : forme 17">
                <a:extLst>
                  <a:ext uri="{FF2B5EF4-FFF2-40B4-BE49-F238E27FC236}">
                    <a16:creationId xmlns:a16="http://schemas.microsoft.com/office/drawing/2014/main" id="{71A6BE59-027C-467A-B8B8-DCD678F2A5A7}"/>
                  </a:ext>
                </a:extLst>
              </p:cNvPr>
              <p:cNvSpPr/>
              <p:nvPr/>
            </p:nvSpPr>
            <p:spPr>
              <a:xfrm>
                <a:off x="6297695" y="4014818"/>
                <a:ext cx="192664" cy="228788"/>
              </a:xfrm>
              <a:custGeom>
                <a:avLst/>
                <a:gdLst>
                  <a:gd name="connsiteX0" fmla="*/ 17621 w 152400"/>
                  <a:gd name="connsiteY0" fmla="*/ 7144 h 180975"/>
                  <a:gd name="connsiteX1" fmla="*/ 70961 w 152400"/>
                  <a:gd name="connsiteY1" fmla="*/ 110014 h 180975"/>
                  <a:gd name="connsiteX2" fmla="*/ 7144 w 152400"/>
                  <a:gd name="connsiteY2" fmla="*/ 110014 h 180975"/>
                  <a:gd name="connsiteX3" fmla="*/ 7144 w 152400"/>
                  <a:gd name="connsiteY3" fmla="*/ 144304 h 180975"/>
                  <a:gd name="connsiteX4" fmla="*/ 88106 w 152400"/>
                  <a:gd name="connsiteY4" fmla="*/ 144304 h 180975"/>
                  <a:gd name="connsiteX5" fmla="*/ 106204 w 152400"/>
                  <a:gd name="connsiteY5" fmla="*/ 178594 h 180975"/>
                  <a:gd name="connsiteX6" fmla="*/ 151924 w 152400"/>
                  <a:gd name="connsiteY6" fmla="*/ 178594 h 180975"/>
                  <a:gd name="connsiteX7" fmla="*/ 63341 w 152400"/>
                  <a:gd name="connsiteY7" fmla="*/ 7144 h 1809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2400" h="180975">
                    <a:moveTo>
                      <a:pt x="17621" y="7144"/>
                    </a:moveTo>
                    <a:lnTo>
                      <a:pt x="70961" y="110014"/>
                    </a:lnTo>
                    <a:lnTo>
                      <a:pt x="7144" y="110014"/>
                    </a:lnTo>
                    <a:lnTo>
                      <a:pt x="7144" y="144304"/>
                    </a:lnTo>
                    <a:lnTo>
                      <a:pt x="88106" y="144304"/>
                    </a:lnTo>
                    <a:lnTo>
                      <a:pt x="106204" y="178594"/>
                    </a:lnTo>
                    <a:lnTo>
                      <a:pt x="151924" y="178594"/>
                    </a:lnTo>
                    <a:lnTo>
                      <a:pt x="63341" y="7144"/>
                    </a:lnTo>
                    <a:close/>
                  </a:path>
                </a:pathLst>
              </a:custGeom>
              <a:solidFill>
                <a:schemeClr val="bg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pic>
        <p:nvPicPr>
          <p:cNvPr id="20" name="Image 19">
            <a:extLst>
              <a:ext uri="{FF2B5EF4-FFF2-40B4-BE49-F238E27FC236}">
                <a16:creationId xmlns:a16="http://schemas.microsoft.com/office/drawing/2014/main" id="{1ABC843C-5B57-4A97-AC39-92854D7130F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42824" y="4124232"/>
            <a:ext cx="5706351" cy="7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5607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63E0606B-7549-43EC-827F-9011BE886B16}"/>
              </a:ext>
            </a:extLst>
          </p:cNvPr>
          <p:cNvGrpSpPr/>
          <p:nvPr userDrawn="1"/>
        </p:nvGrpSpPr>
        <p:grpSpPr>
          <a:xfrm>
            <a:off x="5858510" y="2586627"/>
            <a:ext cx="474980" cy="596966"/>
            <a:chOff x="4798218" y="7145968"/>
            <a:chExt cx="174308" cy="219075"/>
          </a:xfrm>
          <a:solidFill>
            <a:schemeClr val="bg1"/>
          </a:solidFill>
        </p:grpSpPr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E4722AA9-8083-4B65-AD5C-8319A5033505}"/>
                </a:ext>
              </a:extLst>
            </p:cNvPr>
            <p:cNvSpPr/>
            <p:nvPr/>
          </p:nvSpPr>
          <p:spPr>
            <a:xfrm>
              <a:off x="4798218" y="7145968"/>
              <a:ext cx="76200" cy="85725"/>
            </a:xfrm>
            <a:custGeom>
              <a:avLst/>
              <a:gdLst>
                <a:gd name="connsiteX0" fmla="*/ 74771 w 76200"/>
                <a:gd name="connsiteY0" fmla="*/ 7144 h 85725"/>
                <a:gd name="connsiteX1" fmla="*/ 7144 w 76200"/>
                <a:gd name="connsiteY1" fmla="*/ 47149 h 85725"/>
                <a:gd name="connsiteX2" fmla="*/ 74771 w 76200"/>
                <a:gd name="connsiteY2" fmla="*/ 8429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85725">
                  <a:moveTo>
                    <a:pt x="74771" y="7144"/>
                  </a:moveTo>
                  <a:lnTo>
                    <a:pt x="7144" y="47149"/>
                  </a:lnTo>
                  <a:lnTo>
                    <a:pt x="74771" y="8429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12EDA8A3-72C2-42C1-B874-EBE9849599ED}"/>
                </a:ext>
              </a:extLst>
            </p:cNvPr>
            <p:cNvSpPr/>
            <p:nvPr/>
          </p:nvSpPr>
          <p:spPr>
            <a:xfrm>
              <a:off x="4886801" y="7145968"/>
              <a:ext cx="85725" cy="219075"/>
            </a:xfrm>
            <a:custGeom>
              <a:avLst/>
              <a:gdLst>
                <a:gd name="connsiteX0" fmla="*/ 7144 w 85725"/>
                <a:gd name="connsiteY0" fmla="*/ 7144 h 219075"/>
                <a:gd name="connsiteX1" fmla="*/ 9049 w 85725"/>
                <a:gd name="connsiteY1" fmla="*/ 221456 h 219075"/>
                <a:gd name="connsiteX2" fmla="*/ 87154 w 85725"/>
                <a:gd name="connsiteY2" fmla="*/ 221456 h 219075"/>
                <a:gd name="connsiteX3" fmla="*/ 87154 w 8572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19075">
                  <a:moveTo>
                    <a:pt x="7144" y="7144"/>
                  </a:moveTo>
                  <a:lnTo>
                    <a:pt x="9049" y="221456"/>
                  </a:lnTo>
                  <a:lnTo>
                    <a:pt x="87154" y="221456"/>
                  </a:lnTo>
                  <a:lnTo>
                    <a:pt x="8715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42706EB8-4AF3-4E2B-B3A6-034437E20AAE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riangle isocèle 40">
            <a:extLst>
              <a:ext uri="{FF2B5EF4-FFF2-40B4-BE49-F238E27FC236}">
                <a16:creationId xmlns:a16="http://schemas.microsoft.com/office/drawing/2014/main" id="{EE196E52-BFB5-4D45-9574-882519F325B9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0716298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4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8216971-69F0-4D92-93CE-6E51DB7006C8}"/>
              </a:ext>
            </a:extLst>
          </p:cNvPr>
          <p:cNvGrpSpPr/>
          <p:nvPr userDrawn="1"/>
        </p:nvGrpSpPr>
        <p:grpSpPr>
          <a:xfrm>
            <a:off x="5787135" y="2505538"/>
            <a:ext cx="617730" cy="739720"/>
            <a:chOff x="5015388" y="7100248"/>
            <a:chExt cx="226695" cy="271463"/>
          </a:xfrm>
          <a:solidFill>
            <a:schemeClr val="bg1"/>
          </a:solidFill>
        </p:grpSpPr>
        <p:sp>
          <p:nvSpPr>
            <p:cNvPr id="25" name="Forme libre : forme 24">
              <a:extLst>
                <a:ext uri="{FF2B5EF4-FFF2-40B4-BE49-F238E27FC236}">
                  <a16:creationId xmlns:a16="http://schemas.microsoft.com/office/drawing/2014/main" id="{B6BB8D46-587E-4BAE-9A57-ECD3BFC393BE}"/>
                </a:ext>
              </a:extLst>
            </p:cNvPr>
            <p:cNvSpPr/>
            <p:nvPr/>
          </p:nvSpPr>
          <p:spPr>
            <a:xfrm>
              <a:off x="5015388" y="7100248"/>
              <a:ext cx="123825" cy="76200"/>
            </a:xfrm>
            <a:custGeom>
              <a:avLst/>
              <a:gdLst>
                <a:gd name="connsiteX0" fmla="*/ 36671 w 123825"/>
                <a:gd name="connsiteY0" fmla="*/ 7144 h 76200"/>
                <a:gd name="connsiteX1" fmla="*/ 7144 w 123825"/>
                <a:gd name="connsiteY1" fmla="*/ 70009 h 76200"/>
                <a:gd name="connsiteX2" fmla="*/ 86201 w 123825"/>
                <a:gd name="connsiteY2" fmla="*/ 70009 h 76200"/>
                <a:gd name="connsiteX3" fmla="*/ 116681 w 12382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36671" y="7144"/>
                  </a:moveTo>
                  <a:lnTo>
                    <a:pt x="7144" y="70009"/>
                  </a:lnTo>
                  <a:lnTo>
                    <a:pt x="86201" y="70009"/>
                  </a:lnTo>
                  <a:lnTo>
                    <a:pt x="11668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3BED7EB2-79C0-4DB9-BFF6-3575E3AFF956}"/>
                </a:ext>
              </a:extLst>
            </p:cNvPr>
            <p:cNvSpPr/>
            <p:nvPr/>
          </p:nvSpPr>
          <p:spPr>
            <a:xfrm>
              <a:off x="5023008" y="7295511"/>
              <a:ext cx="219075" cy="76200"/>
            </a:xfrm>
            <a:custGeom>
              <a:avLst/>
              <a:gdLst>
                <a:gd name="connsiteX0" fmla="*/ 36671 w 219075"/>
                <a:gd name="connsiteY0" fmla="*/ 7144 h 76200"/>
                <a:gd name="connsiteX1" fmla="*/ 7144 w 219075"/>
                <a:gd name="connsiteY1" fmla="*/ 70961 h 76200"/>
                <a:gd name="connsiteX2" fmla="*/ 182404 w 219075"/>
                <a:gd name="connsiteY2" fmla="*/ 70961 h 76200"/>
                <a:gd name="connsiteX3" fmla="*/ 212884 w 2190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76200">
                  <a:moveTo>
                    <a:pt x="36671" y="7144"/>
                  </a:moveTo>
                  <a:lnTo>
                    <a:pt x="7144" y="70961"/>
                  </a:lnTo>
                  <a:lnTo>
                    <a:pt x="182404" y="70961"/>
                  </a:lnTo>
                  <a:lnTo>
                    <a:pt x="21288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F1AE8DBF-30B1-48C4-9246-B177379E9A91}"/>
                </a:ext>
              </a:extLst>
            </p:cNvPr>
            <p:cNvSpPr/>
            <p:nvPr/>
          </p:nvSpPr>
          <p:spPr>
            <a:xfrm>
              <a:off x="5072538" y="710691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E10BCFED-8348-4DF7-BA87-6A26FB8FEC1D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" name="Triangle isocèle 34">
            <a:extLst>
              <a:ext uri="{FF2B5EF4-FFF2-40B4-BE49-F238E27FC236}">
                <a16:creationId xmlns:a16="http://schemas.microsoft.com/office/drawing/2014/main" id="{9728520C-3DC4-4D92-A821-23DB27969816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0058235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3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74F9632-838A-4144-9B07-3A279BDF7669}"/>
              </a:ext>
            </a:extLst>
          </p:cNvPr>
          <p:cNvGrpSpPr/>
          <p:nvPr userDrawn="1"/>
        </p:nvGrpSpPr>
        <p:grpSpPr>
          <a:xfrm>
            <a:off x="5883169" y="2510730"/>
            <a:ext cx="425662" cy="734528"/>
            <a:chOff x="5294471" y="7105963"/>
            <a:chExt cx="156210" cy="269558"/>
          </a:xfrm>
          <a:solidFill>
            <a:schemeClr val="bg1"/>
          </a:solidFill>
        </p:grpSpPr>
        <p:sp>
          <p:nvSpPr>
            <p:cNvPr id="30" name="Forme libre : forme 29">
              <a:extLst>
                <a:ext uri="{FF2B5EF4-FFF2-40B4-BE49-F238E27FC236}">
                  <a16:creationId xmlns:a16="http://schemas.microsoft.com/office/drawing/2014/main" id="{BF1C1B9D-5FDC-4D7B-AB49-5041BE8F4C65}"/>
                </a:ext>
              </a:extLst>
            </p:cNvPr>
            <p:cNvSpPr/>
            <p:nvPr/>
          </p:nvSpPr>
          <p:spPr>
            <a:xfrm>
              <a:off x="5364956" y="7213596"/>
              <a:ext cx="85725" cy="161925"/>
            </a:xfrm>
            <a:custGeom>
              <a:avLst/>
              <a:gdLst>
                <a:gd name="connsiteX0" fmla="*/ 7144 w 85725"/>
                <a:gd name="connsiteY0" fmla="*/ 7144 h 161925"/>
                <a:gd name="connsiteX1" fmla="*/ 81439 w 85725"/>
                <a:gd name="connsiteY1" fmla="*/ 81439 h 161925"/>
                <a:gd name="connsiteX2" fmla="*/ 7144 w 85725"/>
                <a:gd name="connsiteY2" fmla="*/ 15573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144" y="7144"/>
                  </a:moveTo>
                  <a:cubicBezTo>
                    <a:pt x="48101" y="7144"/>
                    <a:pt x="81439" y="40481"/>
                    <a:pt x="81439" y="81439"/>
                  </a:cubicBezTo>
                  <a:cubicBezTo>
                    <a:pt x="81439" y="122396"/>
                    <a:pt x="48101" y="155734"/>
                    <a:pt x="7144" y="15573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20C72CD5-4736-4B9F-B7AC-2CAAAF7BED55}"/>
                </a:ext>
              </a:extLst>
            </p:cNvPr>
            <p:cNvSpPr/>
            <p:nvPr/>
          </p:nvSpPr>
          <p:spPr>
            <a:xfrm>
              <a:off x="5364956" y="7105963"/>
              <a:ext cx="57150" cy="95250"/>
            </a:xfrm>
            <a:custGeom>
              <a:avLst/>
              <a:gdLst>
                <a:gd name="connsiteX0" fmla="*/ 7144 w 57150"/>
                <a:gd name="connsiteY0" fmla="*/ 7144 h 95250"/>
                <a:gd name="connsiteX1" fmla="*/ 50959 w 57150"/>
                <a:gd name="connsiteY1" fmla="*/ 50959 h 95250"/>
                <a:gd name="connsiteX2" fmla="*/ 7144 w 57150"/>
                <a:gd name="connsiteY2" fmla="*/ 9477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95250">
                  <a:moveTo>
                    <a:pt x="7144" y="7144"/>
                  </a:moveTo>
                  <a:cubicBezTo>
                    <a:pt x="31909" y="7144"/>
                    <a:pt x="50959" y="27146"/>
                    <a:pt x="50959" y="50959"/>
                  </a:cubicBezTo>
                  <a:cubicBezTo>
                    <a:pt x="50959" y="75724"/>
                    <a:pt x="30956" y="94774"/>
                    <a:pt x="7144" y="9477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E380F373-DE2C-48F9-A902-6DE9BEE83575}"/>
                </a:ext>
              </a:extLst>
            </p:cNvPr>
            <p:cNvSpPr/>
            <p:nvPr/>
          </p:nvSpPr>
          <p:spPr>
            <a:xfrm>
              <a:off x="5297328" y="7105963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6196" y="7144"/>
                    <a:pt x="58579" y="18574"/>
                    <a:pt x="58579" y="328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AD1C4B94-B24B-45D0-A1C8-CD990D49F675}"/>
                </a:ext>
              </a:extLst>
            </p:cNvPr>
            <p:cNvSpPr/>
            <p:nvPr/>
          </p:nvSpPr>
          <p:spPr>
            <a:xfrm>
              <a:off x="5294471" y="7310751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7149" y="7144"/>
                    <a:pt x="58579" y="18574"/>
                    <a:pt x="58579" y="328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38" name="Triangle isocèle 37">
            <a:extLst>
              <a:ext uri="{FF2B5EF4-FFF2-40B4-BE49-F238E27FC236}">
                <a16:creationId xmlns:a16="http://schemas.microsoft.com/office/drawing/2014/main" id="{07A62E85-72DF-44E1-ADA6-CD919D083ED2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Triangle isocèle 38">
            <a:extLst>
              <a:ext uri="{FF2B5EF4-FFF2-40B4-BE49-F238E27FC236}">
                <a16:creationId xmlns:a16="http://schemas.microsoft.com/office/drawing/2014/main" id="{96EFE369-2913-44BA-8AC6-9AC5A2E4B692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0285070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4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4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grpSp>
        <p:nvGrpSpPr>
          <p:cNvPr id="26" name="Graphique 100">
            <a:extLst>
              <a:ext uri="{FF2B5EF4-FFF2-40B4-BE49-F238E27FC236}">
                <a16:creationId xmlns:a16="http://schemas.microsoft.com/office/drawing/2014/main" id="{3120A297-0ECE-4B77-A3F5-28338F1AB8D1}"/>
              </a:ext>
            </a:extLst>
          </p:cNvPr>
          <p:cNvGrpSpPr/>
          <p:nvPr userDrawn="1"/>
        </p:nvGrpSpPr>
        <p:grpSpPr>
          <a:xfrm>
            <a:off x="5784540" y="2622965"/>
            <a:ext cx="622920" cy="571010"/>
            <a:chOff x="5036010" y="2881236"/>
            <a:chExt cx="859622" cy="787987"/>
          </a:xfrm>
          <a:solidFill>
            <a:schemeClr val="bg1"/>
          </a:solidFill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EEEC308F-5C7D-4621-BDEB-F5B31049C438}"/>
                </a:ext>
              </a:extLst>
            </p:cNvPr>
            <p:cNvSpPr/>
            <p:nvPr/>
          </p:nvSpPr>
          <p:spPr>
            <a:xfrm>
              <a:off x="4935273" y="2780499"/>
              <a:ext cx="429811" cy="787987"/>
            </a:xfrm>
            <a:custGeom>
              <a:avLst/>
              <a:gdLst>
                <a:gd name="connsiteX0" fmla="*/ 337133 w 429811"/>
                <a:gd name="connsiteY0" fmla="*/ 100737 h 787987"/>
                <a:gd name="connsiteX1" fmla="*/ 337133 w 429811"/>
                <a:gd name="connsiteY1" fmla="*/ 709636 h 787987"/>
                <a:gd name="connsiteX2" fmla="*/ 100737 w 429811"/>
                <a:gd name="connsiteY2" fmla="*/ 709636 h 78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9811" h="787987">
                  <a:moveTo>
                    <a:pt x="337133" y="100737"/>
                  </a:moveTo>
                  <a:lnTo>
                    <a:pt x="337133" y="709636"/>
                  </a:lnTo>
                  <a:lnTo>
                    <a:pt x="100737" y="709636"/>
                  </a:lnTo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D13EACAC-CFE5-48EC-9F7A-8BEE1CDF4207}"/>
                </a:ext>
              </a:extLst>
            </p:cNvPr>
            <p:cNvSpPr/>
            <p:nvPr/>
          </p:nvSpPr>
          <p:spPr>
            <a:xfrm>
              <a:off x="5246886" y="2780499"/>
              <a:ext cx="429811" cy="967075"/>
            </a:xfrm>
            <a:custGeom>
              <a:avLst/>
              <a:gdLst>
                <a:gd name="connsiteX0" fmla="*/ 100737 w 429811"/>
                <a:gd name="connsiteY0" fmla="*/ 100737 h 967074"/>
                <a:gd name="connsiteX1" fmla="*/ 337133 w 429811"/>
                <a:gd name="connsiteY1" fmla="*/ 100737 h 967074"/>
                <a:gd name="connsiteX2" fmla="*/ 337133 w 429811"/>
                <a:gd name="connsiteY2" fmla="*/ 881560 h 967074"/>
                <a:gd name="connsiteX3" fmla="*/ 100737 w 429811"/>
                <a:gd name="connsiteY3" fmla="*/ 881560 h 96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967074">
                  <a:moveTo>
                    <a:pt x="100737" y="100737"/>
                  </a:moveTo>
                  <a:lnTo>
                    <a:pt x="337133" y="100737"/>
                  </a:lnTo>
                  <a:lnTo>
                    <a:pt x="337133" y="881560"/>
                  </a:lnTo>
                  <a:lnTo>
                    <a:pt x="100737" y="881560"/>
                  </a:lnTo>
                  <a:close/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5CA58E22-EF5E-4922-AD9F-AA22A09002CB}"/>
                </a:ext>
              </a:extLst>
            </p:cNvPr>
            <p:cNvSpPr/>
            <p:nvPr/>
          </p:nvSpPr>
          <p:spPr>
            <a:xfrm>
              <a:off x="5551335" y="3153002"/>
              <a:ext cx="429811" cy="429811"/>
            </a:xfrm>
            <a:custGeom>
              <a:avLst/>
              <a:gdLst>
                <a:gd name="connsiteX0" fmla="*/ 100737 w 429811"/>
                <a:gd name="connsiteY0" fmla="*/ 100737 h 429811"/>
                <a:gd name="connsiteX1" fmla="*/ 344297 w 429811"/>
                <a:gd name="connsiteY1" fmla="*/ 100737 h 429811"/>
                <a:gd name="connsiteX2" fmla="*/ 344297 w 429811"/>
                <a:gd name="connsiteY2" fmla="*/ 337133 h 429811"/>
                <a:gd name="connsiteX3" fmla="*/ 100737 w 429811"/>
                <a:gd name="connsiteY3" fmla="*/ 337133 h 429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429811">
                  <a:moveTo>
                    <a:pt x="100737" y="100737"/>
                  </a:moveTo>
                  <a:lnTo>
                    <a:pt x="344297" y="100737"/>
                  </a:lnTo>
                  <a:lnTo>
                    <a:pt x="344297" y="337133"/>
                  </a:lnTo>
                  <a:lnTo>
                    <a:pt x="100737" y="337133"/>
                  </a:lnTo>
                  <a:close/>
                </a:path>
              </a:pathLst>
            </a:custGeom>
            <a:grpFill/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24B5B407-F68D-4D8B-B451-DB94D1CC9F47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1" name="Triangle isocèle 40">
            <a:extLst>
              <a:ext uri="{FF2B5EF4-FFF2-40B4-BE49-F238E27FC236}">
                <a16:creationId xmlns:a16="http://schemas.microsoft.com/office/drawing/2014/main" id="{1C99D724-439F-442E-AE9F-F992C97F7FAB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689017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5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42706EB8-4AF3-4E2B-B3A6-034437E20AAE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riangle isocèle 40">
            <a:extLst>
              <a:ext uri="{FF2B5EF4-FFF2-40B4-BE49-F238E27FC236}">
                <a16:creationId xmlns:a16="http://schemas.microsoft.com/office/drawing/2014/main" id="{EE196E52-BFB5-4D45-9574-882519F325B9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A5470496-88F1-484E-A6AC-F97041693A7F}"/>
              </a:ext>
            </a:extLst>
          </p:cNvPr>
          <p:cNvGrpSpPr/>
          <p:nvPr userDrawn="1"/>
        </p:nvGrpSpPr>
        <p:grpSpPr>
          <a:xfrm>
            <a:off x="5796220" y="2498379"/>
            <a:ext cx="599560" cy="685214"/>
            <a:chOff x="5841206" y="7110726"/>
            <a:chExt cx="220027" cy="251460"/>
          </a:xfrm>
          <a:solidFill>
            <a:schemeClr val="bg1"/>
          </a:solidFill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85F942C7-4E9B-4E94-A726-7D55BC813B3A}"/>
                </a:ext>
              </a:extLst>
            </p:cNvPr>
            <p:cNvSpPr/>
            <p:nvPr/>
          </p:nvSpPr>
          <p:spPr>
            <a:xfrm>
              <a:off x="5841206" y="719073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A3A9A220-0B9A-4BC5-B92D-E0861B62B906}"/>
                </a:ext>
              </a:extLst>
            </p:cNvPr>
            <p:cNvSpPr/>
            <p:nvPr/>
          </p:nvSpPr>
          <p:spPr>
            <a:xfrm>
              <a:off x="5918358" y="7110726"/>
              <a:ext cx="142875" cy="76200"/>
            </a:xfrm>
            <a:custGeom>
              <a:avLst/>
              <a:gdLst>
                <a:gd name="connsiteX0" fmla="*/ 36671 w 142875"/>
                <a:gd name="connsiteY0" fmla="*/ 7144 h 76200"/>
                <a:gd name="connsiteX1" fmla="*/ 7144 w 142875"/>
                <a:gd name="connsiteY1" fmla="*/ 70009 h 76200"/>
                <a:gd name="connsiteX2" fmla="*/ 110014 w 142875"/>
                <a:gd name="connsiteY2" fmla="*/ 70009 h 76200"/>
                <a:gd name="connsiteX3" fmla="*/ 141446 w 1428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76200">
                  <a:moveTo>
                    <a:pt x="36671" y="7144"/>
                  </a:moveTo>
                  <a:lnTo>
                    <a:pt x="7144" y="70009"/>
                  </a:lnTo>
                  <a:lnTo>
                    <a:pt x="110014" y="70009"/>
                  </a:lnTo>
                  <a:lnTo>
                    <a:pt x="14144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3519161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6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4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42706EB8-4AF3-4E2B-B3A6-034437E20AAE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riangle isocèle 40">
            <a:extLst>
              <a:ext uri="{FF2B5EF4-FFF2-40B4-BE49-F238E27FC236}">
                <a16:creationId xmlns:a16="http://schemas.microsoft.com/office/drawing/2014/main" id="{EE196E52-BFB5-4D45-9574-882519F325B9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0187C25E-ABDD-4D65-8E4B-AF3C0AFC12D2}"/>
              </a:ext>
            </a:extLst>
          </p:cNvPr>
          <p:cNvGrpSpPr/>
          <p:nvPr userDrawn="1"/>
        </p:nvGrpSpPr>
        <p:grpSpPr>
          <a:xfrm>
            <a:off x="5856456" y="2483763"/>
            <a:ext cx="479088" cy="699830"/>
            <a:chOff x="6052105" y="7119649"/>
            <a:chExt cx="175816" cy="256824"/>
          </a:xfrm>
          <a:solidFill>
            <a:schemeClr val="bg1"/>
          </a:solidFill>
        </p:grpSpPr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51976B89-2C99-4EAC-8B05-7AF1AB70FBE1}"/>
                </a:ext>
              </a:extLst>
            </p:cNvPr>
            <p:cNvSpPr/>
            <p:nvPr/>
          </p:nvSpPr>
          <p:spPr>
            <a:xfrm>
              <a:off x="6113621" y="7205023"/>
              <a:ext cx="114300" cy="171450"/>
            </a:xfrm>
            <a:custGeom>
              <a:avLst/>
              <a:gdLst>
                <a:gd name="connsiteX0" fmla="*/ 78581 w 114300"/>
                <a:gd name="connsiteY0" fmla="*/ 7144 h 171450"/>
                <a:gd name="connsiteX1" fmla="*/ 107156 w 114300"/>
                <a:gd name="connsiteY1" fmla="*/ 83344 h 171450"/>
                <a:gd name="connsiteX2" fmla="*/ 7144 w 114300"/>
                <a:gd name="connsiteY2" fmla="*/ 164306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7144"/>
                  </a:moveTo>
                  <a:cubicBezTo>
                    <a:pt x="98584" y="26194"/>
                    <a:pt x="110014" y="53816"/>
                    <a:pt x="107156" y="83344"/>
                  </a:cubicBezTo>
                  <a:cubicBezTo>
                    <a:pt x="102394" y="132874"/>
                    <a:pt x="57626" y="170021"/>
                    <a:pt x="7144" y="164306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CA1C8BDC-79AB-47FC-9993-E967E8CD03A8}"/>
                </a:ext>
              </a:extLst>
            </p:cNvPr>
            <p:cNvSpPr/>
            <p:nvPr/>
          </p:nvSpPr>
          <p:spPr>
            <a:xfrm>
              <a:off x="6052105" y="7119649"/>
              <a:ext cx="161925" cy="247650"/>
            </a:xfrm>
            <a:custGeom>
              <a:avLst/>
              <a:gdLst>
                <a:gd name="connsiteX0" fmla="*/ 159147 w 161925"/>
                <a:gd name="connsiteY0" fmla="*/ 7745 h 247650"/>
                <a:gd name="connsiteX1" fmla="*/ 43895 w 161925"/>
                <a:gd name="connsiteY1" fmla="*/ 50608 h 247650"/>
                <a:gd name="connsiteX2" fmla="*/ 50562 w 161925"/>
                <a:gd name="connsiteY2" fmla="*/ 24491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9147" y="7745"/>
                  </a:moveTo>
                  <a:cubicBezTo>
                    <a:pt x="118190" y="3935"/>
                    <a:pt x="75327" y="18223"/>
                    <a:pt x="43895" y="50608"/>
                  </a:cubicBezTo>
                  <a:cubicBezTo>
                    <a:pt x="-7540" y="105853"/>
                    <a:pt x="-4683" y="193483"/>
                    <a:pt x="50562" y="244918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790474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ar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5958BB3E-2347-48F8-BFCA-0B624A513FBE}"/>
              </a:ext>
            </a:extLst>
          </p:cNvPr>
          <p:cNvSpPr/>
          <p:nvPr userDrawn="1"/>
        </p:nvSpPr>
        <p:spPr>
          <a:xfrm>
            <a:off x="0" y="1135781"/>
            <a:ext cx="12191997" cy="57222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49" name="Forme libre : forme 48">
            <a:extLst>
              <a:ext uri="{FF2B5EF4-FFF2-40B4-BE49-F238E27FC236}">
                <a16:creationId xmlns:a16="http://schemas.microsoft.com/office/drawing/2014/main" id="{947C3350-028A-48AD-BCFA-274A1E24DFCF}"/>
              </a:ext>
            </a:extLst>
          </p:cNvPr>
          <p:cNvSpPr/>
          <p:nvPr userDrawn="1"/>
        </p:nvSpPr>
        <p:spPr>
          <a:xfrm>
            <a:off x="2" y="-2"/>
            <a:ext cx="12191999" cy="2148114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2148114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21481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293FA8-485D-40E6-905B-6815448B6E95}"/>
              </a:ext>
            </a:extLst>
          </p:cNvPr>
          <p:cNvSpPr/>
          <p:nvPr/>
        </p:nvSpPr>
        <p:spPr>
          <a:xfrm>
            <a:off x="1117470" y="4047203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1</a:t>
            </a:r>
            <a:endParaRPr lang="en-US" sz="1100" dirty="0"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923C91-4734-4044-800E-8B0E9E0B5E7A}"/>
              </a:ext>
            </a:extLst>
          </p:cNvPr>
          <p:cNvSpPr/>
          <p:nvPr/>
        </p:nvSpPr>
        <p:spPr>
          <a:xfrm>
            <a:off x="4572939" y="4047203"/>
            <a:ext cx="287819" cy="287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2</a:t>
            </a:r>
            <a:endParaRPr lang="en-US" sz="1100" dirty="0"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78EBDE-05AD-4EC2-91C2-79D7C679547B}"/>
              </a:ext>
            </a:extLst>
          </p:cNvPr>
          <p:cNvSpPr/>
          <p:nvPr/>
        </p:nvSpPr>
        <p:spPr>
          <a:xfrm>
            <a:off x="8028408" y="4047203"/>
            <a:ext cx="287819" cy="2878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3</a:t>
            </a:r>
            <a:endParaRPr lang="en-US" sz="1100" dirty="0">
              <a:latin typeface="+mj-lt"/>
            </a:endParaRPr>
          </a:p>
        </p:txBody>
      </p:sp>
      <p:sp>
        <p:nvSpPr>
          <p:cNvPr id="45" name="Titre 21">
            <a:extLst>
              <a:ext uri="{FF2B5EF4-FFF2-40B4-BE49-F238E27FC236}">
                <a16:creationId xmlns:a16="http://schemas.microsoft.com/office/drawing/2014/main" id="{F68EA6AE-5981-41DD-9422-91A8C15DC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3A6882F3-9834-4E5F-9294-E26FAE9E8F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66580" y="3243850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54" name="Espace réservé du texte 50">
            <a:extLst>
              <a:ext uri="{FF2B5EF4-FFF2-40B4-BE49-F238E27FC236}">
                <a16:creationId xmlns:a16="http://schemas.microsoft.com/office/drawing/2014/main" id="{286F0A08-AC8A-412F-9A98-C1261684DF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5427" y="3243850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56" name="Espace réservé du texte 50">
            <a:extLst>
              <a:ext uri="{FF2B5EF4-FFF2-40B4-BE49-F238E27FC236}">
                <a16:creationId xmlns:a16="http://schemas.microsoft.com/office/drawing/2014/main" id="{0DB63BFB-44FB-42A2-9903-5CD5CE5926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0896" y="3243850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48" name="Espace réservé du texte 30">
            <a:extLst>
              <a:ext uri="{FF2B5EF4-FFF2-40B4-BE49-F238E27FC236}">
                <a16:creationId xmlns:a16="http://schemas.microsoft.com/office/drawing/2014/main" id="{6EFE0ABA-D6DF-497F-93A3-142ED0B4E04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29" name="Espace réservé du texte 52">
            <a:extLst>
              <a:ext uri="{FF2B5EF4-FFF2-40B4-BE49-F238E27FC236}">
                <a16:creationId xmlns:a16="http://schemas.microsoft.com/office/drawing/2014/main" id="{C49E6709-4314-4072-A678-E855863C84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2022" y="4186157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30" name="Espace réservé du texte 52">
            <a:extLst>
              <a:ext uri="{FF2B5EF4-FFF2-40B4-BE49-F238E27FC236}">
                <a16:creationId xmlns:a16="http://schemas.microsoft.com/office/drawing/2014/main" id="{A92F89B5-8734-4A95-9A86-BE622714762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5427" y="4186157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31" name="Espace réservé du texte 52">
            <a:extLst>
              <a:ext uri="{FF2B5EF4-FFF2-40B4-BE49-F238E27FC236}">
                <a16:creationId xmlns:a16="http://schemas.microsoft.com/office/drawing/2014/main" id="{7FE3D93D-ED21-4C80-9019-1F2B718878A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70896" y="4186157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grpSp>
        <p:nvGrpSpPr>
          <p:cNvPr id="50" name="Graphique 93">
            <a:extLst>
              <a:ext uri="{FF2B5EF4-FFF2-40B4-BE49-F238E27FC236}">
                <a16:creationId xmlns:a16="http://schemas.microsoft.com/office/drawing/2014/main" id="{B03E13FE-1EB9-4857-A3BE-666C1377A185}"/>
              </a:ext>
            </a:extLst>
          </p:cNvPr>
          <p:cNvGrpSpPr/>
          <p:nvPr userDrawn="1"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116679DE-4216-4F45-B6C4-FB19C11FB933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9984731C-AB66-44F6-8BB6-547284D5366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943A6CD5-188A-4A10-8BFB-F7BCBC7AA0D4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2A313E89-5CFE-4483-8896-DEE27A5545C4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2A3A6543-90B0-4D20-8168-C65CB01EAADC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A9E4CAE3-D931-404E-BA66-368B212F28C0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orme libre : forme 59">
              <a:extLst>
                <a:ext uri="{FF2B5EF4-FFF2-40B4-BE49-F238E27FC236}">
                  <a16:creationId xmlns:a16="http://schemas.microsoft.com/office/drawing/2014/main" id="{35ABCAC0-AFB1-4624-A1FF-4366634DBFB4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2CEA911B-7080-4159-87A8-A03AEA19F24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02893569-744C-4CDF-A28B-5B1836D5E624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3180C14E-449E-4512-B5A3-98B0E3FED2E5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E68166C1-7D57-4D4D-A6DB-F786BB04E904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6F65B4CE-649D-4B7C-A7B6-B374D0A266F4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0983849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7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42706EB8-4AF3-4E2B-B3A6-034437E20AAE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riangle isocèle 40">
            <a:extLst>
              <a:ext uri="{FF2B5EF4-FFF2-40B4-BE49-F238E27FC236}">
                <a16:creationId xmlns:a16="http://schemas.microsoft.com/office/drawing/2014/main" id="{EE196E52-BFB5-4D45-9574-882519F325B9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DF95E3B7-56CA-4100-AA8D-E8797F5D0573}"/>
              </a:ext>
            </a:extLst>
          </p:cNvPr>
          <p:cNvGrpSpPr/>
          <p:nvPr userDrawn="1"/>
        </p:nvGrpSpPr>
        <p:grpSpPr>
          <a:xfrm>
            <a:off x="5793624" y="2639495"/>
            <a:ext cx="604752" cy="519100"/>
            <a:chOff x="6237446" y="7169781"/>
            <a:chExt cx="221932" cy="190500"/>
          </a:xfrm>
          <a:solidFill>
            <a:schemeClr val="bg1"/>
          </a:solidFill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7BFE1E63-EB6F-461A-B4F6-7B62DC8ACB31}"/>
                </a:ext>
              </a:extLst>
            </p:cNvPr>
            <p:cNvSpPr/>
            <p:nvPr/>
          </p:nvSpPr>
          <p:spPr>
            <a:xfrm>
              <a:off x="6287928" y="7169781"/>
              <a:ext cx="171450" cy="190500"/>
            </a:xfrm>
            <a:custGeom>
              <a:avLst/>
              <a:gdLst>
                <a:gd name="connsiteX0" fmla="*/ 85249 w 171450"/>
                <a:gd name="connsiteY0" fmla="*/ 7144 h 190500"/>
                <a:gd name="connsiteX1" fmla="*/ 7144 w 171450"/>
                <a:gd name="connsiteY1" fmla="*/ 188119 h 190500"/>
                <a:gd name="connsiteX2" fmla="*/ 85249 w 171450"/>
                <a:gd name="connsiteY2" fmla="*/ 188119 h 190500"/>
                <a:gd name="connsiteX3" fmla="*/ 165259 w 171450"/>
                <a:gd name="connsiteY3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450" h="190500">
                  <a:moveTo>
                    <a:pt x="85249" y="7144"/>
                  </a:moveTo>
                  <a:lnTo>
                    <a:pt x="7144" y="188119"/>
                  </a:lnTo>
                  <a:lnTo>
                    <a:pt x="85249" y="188119"/>
                  </a:lnTo>
                  <a:lnTo>
                    <a:pt x="16525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DC22E1A1-C443-458E-B10D-246692D5E02A}"/>
                </a:ext>
              </a:extLst>
            </p:cNvPr>
            <p:cNvSpPr/>
            <p:nvPr/>
          </p:nvSpPr>
          <p:spPr>
            <a:xfrm>
              <a:off x="6237446" y="7169781"/>
              <a:ext cx="114300" cy="66675"/>
            </a:xfrm>
            <a:custGeom>
              <a:avLst/>
              <a:gdLst>
                <a:gd name="connsiteX0" fmla="*/ 86201 w 114300"/>
                <a:gd name="connsiteY0" fmla="*/ 69056 h 66675"/>
                <a:gd name="connsiteX1" fmla="*/ 113824 w 114300"/>
                <a:gd name="connsiteY1" fmla="*/ 7144 h 66675"/>
                <a:gd name="connsiteX2" fmla="*/ 33814 w 114300"/>
                <a:gd name="connsiteY2" fmla="*/ 7144 h 66675"/>
                <a:gd name="connsiteX3" fmla="*/ 7144 w 114300"/>
                <a:gd name="connsiteY3" fmla="*/ 6905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66675">
                  <a:moveTo>
                    <a:pt x="86201" y="69056"/>
                  </a:moveTo>
                  <a:lnTo>
                    <a:pt x="113824" y="7144"/>
                  </a:lnTo>
                  <a:lnTo>
                    <a:pt x="33814" y="7144"/>
                  </a:lnTo>
                  <a:lnTo>
                    <a:pt x="7144" y="69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6762459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8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4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42706EB8-4AF3-4E2B-B3A6-034437E20AAE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riangle isocèle 40">
            <a:extLst>
              <a:ext uri="{FF2B5EF4-FFF2-40B4-BE49-F238E27FC236}">
                <a16:creationId xmlns:a16="http://schemas.microsoft.com/office/drawing/2014/main" id="{EE196E52-BFB5-4D45-9574-882519F325B9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24ED1B1A-7376-48A9-BD7F-6E9A682E8A5A}"/>
              </a:ext>
            </a:extLst>
          </p:cNvPr>
          <p:cNvGrpSpPr/>
          <p:nvPr userDrawn="1"/>
        </p:nvGrpSpPr>
        <p:grpSpPr>
          <a:xfrm>
            <a:off x="5792325" y="2306957"/>
            <a:ext cx="607350" cy="853924"/>
            <a:chOff x="7167086" y="7052623"/>
            <a:chExt cx="222885" cy="313373"/>
          </a:xfrm>
          <a:solidFill>
            <a:schemeClr val="bg1"/>
          </a:solidFill>
        </p:grpSpPr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C2F1F677-2898-4805-A4A8-C9B03FC0472A}"/>
                </a:ext>
              </a:extLst>
            </p:cNvPr>
            <p:cNvSpPr/>
            <p:nvPr/>
          </p:nvSpPr>
          <p:spPr>
            <a:xfrm>
              <a:off x="7285196" y="7165971"/>
              <a:ext cx="104775" cy="200025"/>
            </a:xfrm>
            <a:custGeom>
              <a:avLst/>
              <a:gdLst>
                <a:gd name="connsiteX0" fmla="*/ 7144 w 104775"/>
                <a:gd name="connsiteY0" fmla="*/ 7144 h 200025"/>
                <a:gd name="connsiteX1" fmla="*/ 103346 w 104775"/>
                <a:gd name="connsiteY1" fmla="*/ 103346 h 200025"/>
                <a:gd name="connsiteX2" fmla="*/ 7144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7144" y="7144"/>
                  </a:moveTo>
                  <a:cubicBezTo>
                    <a:pt x="60484" y="7144"/>
                    <a:pt x="103346" y="50006"/>
                    <a:pt x="103346" y="103346"/>
                  </a:cubicBezTo>
                  <a:cubicBezTo>
                    <a:pt x="103346" y="156686"/>
                    <a:pt x="60484" y="199549"/>
                    <a:pt x="7144" y="1995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D181C1C2-14B1-4542-A22E-DB5232FCF822}"/>
                </a:ext>
              </a:extLst>
            </p:cNvPr>
            <p:cNvSpPr/>
            <p:nvPr/>
          </p:nvSpPr>
          <p:spPr>
            <a:xfrm>
              <a:off x="7282338" y="7052623"/>
              <a:ext cx="57150" cy="104775"/>
            </a:xfrm>
            <a:custGeom>
              <a:avLst/>
              <a:gdLst>
                <a:gd name="connsiteX0" fmla="*/ 7144 w 57150"/>
                <a:gd name="connsiteY0" fmla="*/ 7144 h 104775"/>
                <a:gd name="connsiteX1" fmla="*/ 53816 w 57150"/>
                <a:gd name="connsiteY1" fmla="*/ 53816 h 104775"/>
                <a:gd name="connsiteX2" fmla="*/ 7144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7144" y="7144"/>
                  </a:moveTo>
                  <a:cubicBezTo>
                    <a:pt x="32861" y="7144"/>
                    <a:pt x="53816" y="28099"/>
                    <a:pt x="53816" y="53816"/>
                  </a:cubicBezTo>
                  <a:cubicBezTo>
                    <a:pt x="53816" y="79534"/>
                    <a:pt x="32861" y="100489"/>
                    <a:pt x="7144" y="10048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FBA5B8DA-C25B-465E-B0D3-D7A00BFDA8A4}"/>
                </a:ext>
              </a:extLst>
            </p:cNvPr>
            <p:cNvSpPr/>
            <p:nvPr/>
          </p:nvSpPr>
          <p:spPr>
            <a:xfrm>
              <a:off x="7167086" y="7165971"/>
              <a:ext cx="104775" cy="200025"/>
            </a:xfrm>
            <a:custGeom>
              <a:avLst/>
              <a:gdLst>
                <a:gd name="connsiteX0" fmla="*/ 103346 w 104775"/>
                <a:gd name="connsiteY0" fmla="*/ 7144 h 200025"/>
                <a:gd name="connsiteX1" fmla="*/ 7144 w 104775"/>
                <a:gd name="connsiteY1" fmla="*/ 103346 h 200025"/>
                <a:gd name="connsiteX2" fmla="*/ 103346 w 104775"/>
                <a:gd name="connsiteY2" fmla="*/ 199549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4775" h="200025">
                  <a:moveTo>
                    <a:pt x="103346" y="7144"/>
                  </a:moveTo>
                  <a:cubicBezTo>
                    <a:pt x="50006" y="7144"/>
                    <a:pt x="7144" y="50006"/>
                    <a:pt x="7144" y="103346"/>
                  </a:cubicBezTo>
                  <a:cubicBezTo>
                    <a:pt x="7144" y="156686"/>
                    <a:pt x="50006" y="199549"/>
                    <a:pt x="103346" y="19954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DEB43AD0-9816-4201-82EF-2A0610F17D6A}"/>
                </a:ext>
              </a:extLst>
            </p:cNvPr>
            <p:cNvSpPr/>
            <p:nvPr/>
          </p:nvSpPr>
          <p:spPr>
            <a:xfrm>
              <a:off x="7218521" y="7052623"/>
              <a:ext cx="57150" cy="104775"/>
            </a:xfrm>
            <a:custGeom>
              <a:avLst/>
              <a:gdLst>
                <a:gd name="connsiteX0" fmla="*/ 53816 w 57150"/>
                <a:gd name="connsiteY0" fmla="*/ 7144 h 104775"/>
                <a:gd name="connsiteX1" fmla="*/ 7144 w 57150"/>
                <a:gd name="connsiteY1" fmla="*/ 53816 h 104775"/>
                <a:gd name="connsiteX2" fmla="*/ 53816 w 57150"/>
                <a:gd name="connsiteY2" fmla="*/ 10048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104775">
                  <a:moveTo>
                    <a:pt x="53816" y="7144"/>
                  </a:moveTo>
                  <a:cubicBezTo>
                    <a:pt x="28099" y="7144"/>
                    <a:pt x="7144" y="28099"/>
                    <a:pt x="7144" y="53816"/>
                  </a:cubicBezTo>
                  <a:cubicBezTo>
                    <a:pt x="7144" y="79534"/>
                    <a:pt x="28099" y="100489"/>
                    <a:pt x="53816" y="10048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47232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9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riangle isocèle 2">
            <a:extLst>
              <a:ext uri="{FF2B5EF4-FFF2-40B4-BE49-F238E27FC236}">
                <a16:creationId xmlns:a16="http://schemas.microsoft.com/office/drawing/2014/main" id="{ED00C9F0-5EE1-41C1-AFBA-24736D7DCBC9}"/>
              </a:ext>
            </a:extLst>
          </p:cNvPr>
          <p:cNvSpPr/>
          <p:nvPr userDrawn="1"/>
        </p:nvSpPr>
        <p:spPr>
          <a:xfrm rot="10800000">
            <a:off x="0" y="-5"/>
            <a:ext cx="12191995" cy="6857997"/>
          </a:xfrm>
          <a:prstGeom prst="rect">
            <a:avLst/>
          </a:prstGeom>
          <a:solidFill>
            <a:schemeClr val="accent1"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1" name="Picture 20">
            <a:extLst>
              <a:ext uri="{FF2B5EF4-FFF2-40B4-BE49-F238E27FC236}">
                <a16:creationId xmlns:a16="http://schemas.microsoft.com/office/drawing/2014/main" id="{57CD67BF-B37D-4644-B747-89389EC031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9990" y="3054350"/>
            <a:ext cx="3819525" cy="3009900"/>
          </a:xfrm>
          <a:prstGeom prst="rect">
            <a:avLst/>
          </a:prstGeom>
        </p:spPr>
      </p:pic>
      <p:pic>
        <p:nvPicPr>
          <p:cNvPr id="32" name="Picture 21">
            <a:extLst>
              <a:ext uri="{FF2B5EF4-FFF2-40B4-BE49-F238E27FC236}">
                <a16:creationId xmlns:a16="http://schemas.microsoft.com/office/drawing/2014/main" id="{8AFBEA13-B6C0-43C8-998A-2A4BC43F14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1665" y="387259"/>
            <a:ext cx="1847850" cy="1485900"/>
          </a:xfrm>
          <a:prstGeom prst="rect">
            <a:avLst/>
          </a:prstGeom>
        </p:spPr>
      </p:pic>
      <p:sp>
        <p:nvSpPr>
          <p:cNvPr id="33" name="TextBox 22">
            <a:extLst>
              <a:ext uri="{FF2B5EF4-FFF2-40B4-BE49-F238E27FC236}">
                <a16:creationId xmlns:a16="http://schemas.microsoft.com/office/drawing/2014/main" id="{B1DDCBA5-291D-4589-94A1-D255B38E4EAD}"/>
              </a:ext>
            </a:extLst>
          </p:cNvPr>
          <p:cNvSpPr txBox="1"/>
          <p:nvPr/>
        </p:nvSpPr>
        <p:spPr>
          <a:xfrm>
            <a:off x="12473815" y="500380"/>
            <a:ext cx="1724025" cy="84638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dirty="0">
                <a:solidFill>
                  <a:schemeClr val="tx1"/>
                </a:solidFill>
              </a:rPr>
              <a:t>To change the background picture, right click on an empty space in the canvas and select </a:t>
            </a:r>
            <a:r>
              <a:rPr lang="fr-FR" sz="1100" b="1" dirty="0">
                <a:solidFill>
                  <a:schemeClr val="accent1"/>
                </a:solidFill>
              </a:rPr>
              <a:t>Format </a:t>
            </a:r>
            <a:r>
              <a:rPr lang="fr-FR" sz="1100" b="1" u="none" dirty="0">
                <a:solidFill>
                  <a:schemeClr val="accent1"/>
                </a:solidFill>
              </a:rPr>
              <a:t>B</a:t>
            </a:r>
            <a:r>
              <a:rPr lang="fr-FR" sz="1100" b="1" dirty="0">
                <a:solidFill>
                  <a:schemeClr val="accent1"/>
                </a:solidFill>
              </a:rPr>
              <a:t>ackground…</a:t>
            </a:r>
          </a:p>
        </p:txBody>
      </p:sp>
      <p:sp>
        <p:nvSpPr>
          <p:cNvPr id="34" name="TextBox 23">
            <a:extLst>
              <a:ext uri="{FF2B5EF4-FFF2-40B4-BE49-F238E27FC236}">
                <a16:creationId xmlns:a16="http://schemas.microsoft.com/office/drawing/2014/main" id="{93E2CF79-AA6C-484E-BF4E-54D6503F474F}"/>
              </a:ext>
            </a:extLst>
          </p:cNvPr>
          <p:cNvSpPr txBox="1"/>
          <p:nvPr/>
        </p:nvSpPr>
        <p:spPr>
          <a:xfrm>
            <a:off x="12473815" y="2434462"/>
            <a:ext cx="3819525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fr-FR" sz="1100" b="0" dirty="0">
                <a:solidFill>
                  <a:schemeClr val="tx1"/>
                </a:solidFill>
              </a:rPr>
              <a:t>In the right panel, click on the </a:t>
            </a:r>
            <a:r>
              <a:rPr lang="fr-FR" sz="1100" b="1" dirty="0">
                <a:solidFill>
                  <a:schemeClr val="accent1"/>
                </a:solidFill>
              </a:rPr>
              <a:t>Picture or texture fill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radio button, then click on the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1" dirty="0">
                <a:solidFill>
                  <a:schemeClr val="accent1"/>
                </a:solidFill>
              </a:rPr>
              <a:t>File…</a:t>
            </a:r>
            <a:r>
              <a:rPr lang="fr-FR" sz="1100" b="0" dirty="0">
                <a:solidFill>
                  <a:schemeClr val="accent1"/>
                </a:solidFill>
              </a:rPr>
              <a:t> </a:t>
            </a:r>
            <a:r>
              <a:rPr lang="fr-FR" sz="11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button to choose a picture stored on your computer.</a:t>
            </a:r>
          </a:p>
        </p:txBody>
      </p:sp>
      <p:sp>
        <p:nvSpPr>
          <p:cNvPr id="28" name="Titre 21">
            <a:extLst>
              <a:ext uri="{FF2B5EF4-FFF2-40B4-BE49-F238E27FC236}">
                <a16:creationId xmlns:a16="http://schemas.microsoft.com/office/drawing/2014/main" id="{D623FD2E-5ACB-4F81-9943-6B8D7CAF3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4830" y="3670293"/>
            <a:ext cx="11402341" cy="1259278"/>
          </a:xfrm>
          <a:prstGeom prst="rect">
            <a:avLst/>
          </a:prstGeom>
        </p:spPr>
        <p:txBody>
          <a:bodyPr anchor="t"/>
          <a:lstStyle>
            <a:lvl1pPr marL="0" algn="ctr" defTabSz="914400" rtl="0" eaLnBrk="1" latinLnBrk="0" hangingPunct="1">
              <a:lnSpc>
                <a:spcPct val="100000"/>
              </a:lnSpc>
              <a:defRPr lang="en-US" sz="4400" b="1" kern="1200" dirty="0" smtClean="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 OF THE SECTION</a:t>
            </a:r>
          </a:p>
        </p:txBody>
      </p:sp>
      <p:sp>
        <p:nvSpPr>
          <p:cNvPr id="40" name="Triangle isocèle 39">
            <a:extLst>
              <a:ext uri="{FF2B5EF4-FFF2-40B4-BE49-F238E27FC236}">
                <a16:creationId xmlns:a16="http://schemas.microsoft.com/office/drawing/2014/main" id="{42706EB8-4AF3-4E2B-B3A6-034437E20AAE}"/>
              </a:ext>
            </a:extLst>
          </p:cNvPr>
          <p:cNvSpPr/>
          <p:nvPr userDrawn="1"/>
        </p:nvSpPr>
        <p:spPr>
          <a:xfrm>
            <a:off x="9099266" y="3187707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Triangle isocèle 40">
            <a:extLst>
              <a:ext uri="{FF2B5EF4-FFF2-40B4-BE49-F238E27FC236}">
                <a16:creationId xmlns:a16="http://schemas.microsoft.com/office/drawing/2014/main" id="{EE196E52-BFB5-4D45-9574-882519F325B9}"/>
              </a:ext>
            </a:extLst>
          </p:cNvPr>
          <p:cNvSpPr/>
          <p:nvPr userDrawn="1"/>
        </p:nvSpPr>
        <p:spPr>
          <a:xfrm rot="10800000">
            <a:off x="1" y="0"/>
            <a:ext cx="3092734" cy="3670293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0" name="Graphique 93">
            <a:extLst>
              <a:ext uri="{FF2B5EF4-FFF2-40B4-BE49-F238E27FC236}">
                <a16:creationId xmlns:a16="http://schemas.microsoft.com/office/drawing/2014/main" id="{903BD0B8-BCC2-420D-9BD6-196C921F1A19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82653DFD-41E9-4F56-9AD8-0398555DCAF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84030A80-1D70-46C2-B8EC-68BBFF12983F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509BA72D-F5E8-448F-8402-E01BB83F95AD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" name="Forme libre : forme 13">
              <a:extLst>
                <a:ext uri="{FF2B5EF4-FFF2-40B4-BE49-F238E27FC236}">
                  <a16:creationId xmlns:a16="http://schemas.microsoft.com/office/drawing/2014/main" id="{12602AAB-DA26-4870-A086-79659F60D48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916C29D7-FD22-40D1-B6F1-41951F25A0B5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BB2ECB88-65D0-4518-BCC7-CFA8FA4A9C64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8D13B403-242A-4027-AE3A-18C7D8360A1A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" name="Forme libre : forme 17">
              <a:extLst>
                <a:ext uri="{FF2B5EF4-FFF2-40B4-BE49-F238E27FC236}">
                  <a16:creationId xmlns:a16="http://schemas.microsoft.com/office/drawing/2014/main" id="{74856B2F-F037-43BD-8D3E-E1AE6E443F2C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Forme libre : forme 18">
              <a:extLst>
                <a:ext uri="{FF2B5EF4-FFF2-40B4-BE49-F238E27FC236}">
                  <a16:creationId xmlns:a16="http://schemas.microsoft.com/office/drawing/2014/main" id="{C7EC2B8A-A639-4164-9F6F-D96E68569F8B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orme libre : forme 19">
              <a:extLst>
                <a:ext uri="{FF2B5EF4-FFF2-40B4-BE49-F238E27FC236}">
                  <a16:creationId xmlns:a16="http://schemas.microsoft.com/office/drawing/2014/main" id="{3E189967-5E5A-421E-A78C-26EB79A736B2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" name="Forme libre : forme 20">
              <a:extLst>
                <a:ext uri="{FF2B5EF4-FFF2-40B4-BE49-F238E27FC236}">
                  <a16:creationId xmlns:a16="http://schemas.microsoft.com/office/drawing/2014/main" id="{736A1436-2E0F-4679-BD8B-C243862208BD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" name="Forme libre : forme 21">
              <a:extLst>
                <a:ext uri="{FF2B5EF4-FFF2-40B4-BE49-F238E27FC236}">
                  <a16:creationId xmlns:a16="http://schemas.microsoft.com/office/drawing/2014/main" id="{0723551C-BE86-4A31-9C05-C017E71E57EE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22038C8-4E03-4BF8-B3B7-3FEAACCE7D69}"/>
              </a:ext>
            </a:extLst>
          </p:cNvPr>
          <p:cNvGrpSpPr/>
          <p:nvPr userDrawn="1"/>
        </p:nvGrpSpPr>
        <p:grpSpPr>
          <a:xfrm flipH="1">
            <a:off x="5857754" y="2491605"/>
            <a:ext cx="476492" cy="691988"/>
            <a:chOff x="6686470" y="7116812"/>
            <a:chExt cx="174863" cy="253946"/>
          </a:xfrm>
          <a:solidFill>
            <a:schemeClr val="bg1"/>
          </a:solidFill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41E64580-8A31-4C53-80ED-8657DCC3DE64}"/>
                </a:ext>
              </a:extLst>
            </p:cNvPr>
            <p:cNvSpPr/>
            <p:nvPr/>
          </p:nvSpPr>
          <p:spPr>
            <a:xfrm>
              <a:off x="6747033" y="7116812"/>
              <a:ext cx="114300" cy="171450"/>
            </a:xfrm>
            <a:custGeom>
              <a:avLst/>
              <a:gdLst>
                <a:gd name="connsiteX0" fmla="*/ 78581 w 114300"/>
                <a:gd name="connsiteY0" fmla="*/ 164887 h 171450"/>
                <a:gd name="connsiteX1" fmla="*/ 107156 w 114300"/>
                <a:gd name="connsiteY1" fmla="*/ 88687 h 171450"/>
                <a:gd name="connsiteX2" fmla="*/ 7144 w 114300"/>
                <a:gd name="connsiteY2" fmla="*/ 7725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78581" y="164887"/>
                  </a:moveTo>
                  <a:cubicBezTo>
                    <a:pt x="98584" y="145837"/>
                    <a:pt x="110014" y="118215"/>
                    <a:pt x="107156" y="88687"/>
                  </a:cubicBezTo>
                  <a:cubicBezTo>
                    <a:pt x="102394" y="39157"/>
                    <a:pt x="57626" y="2010"/>
                    <a:pt x="7144" y="7725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8D537712-868C-4FD8-8DB3-36B0FE91D231}"/>
                </a:ext>
              </a:extLst>
            </p:cNvPr>
            <p:cNvSpPr/>
            <p:nvPr/>
          </p:nvSpPr>
          <p:spPr>
            <a:xfrm>
              <a:off x="6686470" y="7123108"/>
              <a:ext cx="161925" cy="247650"/>
            </a:xfrm>
            <a:custGeom>
              <a:avLst/>
              <a:gdLst>
                <a:gd name="connsiteX0" fmla="*/ 158195 w 161925"/>
                <a:gd name="connsiteY0" fmla="*/ 244316 h 247650"/>
                <a:gd name="connsiteX1" fmla="*/ 43895 w 161925"/>
                <a:gd name="connsiteY1" fmla="*/ 201454 h 247650"/>
                <a:gd name="connsiteX2" fmla="*/ 50562 w 161925"/>
                <a:gd name="connsiteY2" fmla="*/ 7144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247650">
                  <a:moveTo>
                    <a:pt x="158195" y="244316"/>
                  </a:moveTo>
                  <a:cubicBezTo>
                    <a:pt x="117237" y="248126"/>
                    <a:pt x="74375" y="233839"/>
                    <a:pt x="43895" y="201454"/>
                  </a:cubicBezTo>
                  <a:cubicBezTo>
                    <a:pt x="-7540" y="146209"/>
                    <a:pt x="-4683" y="58579"/>
                    <a:pt x="50562" y="714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948646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arts slid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89783C9-EC15-4619-AFDC-792B087B8D06}"/>
              </a:ext>
            </a:extLst>
          </p:cNvPr>
          <p:cNvSpPr/>
          <p:nvPr/>
        </p:nvSpPr>
        <p:spPr>
          <a:xfrm>
            <a:off x="0" y="1135781"/>
            <a:ext cx="12191997" cy="57222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E30DE72A-3E20-453C-AEBD-E77AA172B964}"/>
              </a:ext>
            </a:extLst>
          </p:cNvPr>
          <p:cNvSpPr/>
          <p:nvPr/>
        </p:nvSpPr>
        <p:spPr>
          <a:xfrm rot="10800000" flipH="1">
            <a:off x="4" y="4081112"/>
            <a:ext cx="12191992" cy="2776888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  <a:gd name="connsiteX0" fmla="*/ 0 w 12191999"/>
              <a:gd name="connsiteY0" fmla="*/ 0 h 1947808"/>
              <a:gd name="connsiteX1" fmla="*/ 12191999 w 12191999"/>
              <a:gd name="connsiteY1" fmla="*/ 0 h 1947808"/>
              <a:gd name="connsiteX2" fmla="*/ 12191999 w 12191999"/>
              <a:gd name="connsiteY2" fmla="*/ 1365610 h 1947808"/>
              <a:gd name="connsiteX3" fmla="*/ 0 w 12191999"/>
              <a:gd name="connsiteY3" fmla="*/ 1947808 h 1947808"/>
              <a:gd name="connsiteX4" fmla="*/ 0 w 12191999"/>
              <a:gd name="connsiteY4" fmla="*/ 0 h 1947808"/>
              <a:gd name="connsiteX0" fmla="*/ 0 w 12191999"/>
              <a:gd name="connsiteY0" fmla="*/ 0 h 1857661"/>
              <a:gd name="connsiteX1" fmla="*/ 12191999 w 12191999"/>
              <a:gd name="connsiteY1" fmla="*/ 0 h 1857661"/>
              <a:gd name="connsiteX2" fmla="*/ 12191999 w 12191999"/>
              <a:gd name="connsiteY2" fmla="*/ 1365610 h 1857661"/>
              <a:gd name="connsiteX3" fmla="*/ 0 w 12191999"/>
              <a:gd name="connsiteY3" fmla="*/ 1857661 h 1857661"/>
              <a:gd name="connsiteX4" fmla="*/ 0 w 12191999"/>
              <a:gd name="connsiteY4" fmla="*/ 0 h 1857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1857661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185766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87C036E5-CBAC-4524-911C-AE2EBBAF7163}"/>
              </a:ext>
            </a:extLst>
          </p:cNvPr>
          <p:cNvSpPr/>
          <p:nvPr/>
        </p:nvSpPr>
        <p:spPr>
          <a:xfrm>
            <a:off x="2" y="-2"/>
            <a:ext cx="12191999" cy="2148114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2148114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21481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293FA8-485D-40E6-905B-6815448B6E95}"/>
              </a:ext>
            </a:extLst>
          </p:cNvPr>
          <p:cNvSpPr/>
          <p:nvPr/>
        </p:nvSpPr>
        <p:spPr>
          <a:xfrm>
            <a:off x="1117470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1</a:t>
            </a:r>
            <a:endParaRPr lang="en-US" sz="1100" dirty="0"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923C91-4734-4044-800E-8B0E9E0B5E7A}"/>
              </a:ext>
            </a:extLst>
          </p:cNvPr>
          <p:cNvSpPr/>
          <p:nvPr/>
        </p:nvSpPr>
        <p:spPr>
          <a:xfrm>
            <a:off x="4572939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2</a:t>
            </a:r>
            <a:endParaRPr lang="en-US" sz="1100" dirty="0"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78EBDE-05AD-4EC2-91C2-79D7C679547B}"/>
              </a:ext>
            </a:extLst>
          </p:cNvPr>
          <p:cNvSpPr/>
          <p:nvPr/>
        </p:nvSpPr>
        <p:spPr>
          <a:xfrm>
            <a:off x="8028408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3</a:t>
            </a:r>
            <a:endParaRPr lang="en-US" sz="1100" dirty="0"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69DFE9-77B6-4EB5-9F8F-44E4C630A6EC}"/>
              </a:ext>
            </a:extLst>
          </p:cNvPr>
          <p:cNvSpPr/>
          <p:nvPr/>
        </p:nvSpPr>
        <p:spPr>
          <a:xfrm>
            <a:off x="1117470" y="5370513"/>
            <a:ext cx="287819" cy="2878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4</a:t>
            </a:r>
            <a:endParaRPr lang="en-US" sz="1100" dirty="0">
              <a:latin typeface="+mj-lt"/>
            </a:endParaRPr>
          </a:p>
        </p:txBody>
      </p:sp>
      <p:sp>
        <p:nvSpPr>
          <p:cNvPr id="45" name="Titre 21">
            <a:extLst>
              <a:ext uri="{FF2B5EF4-FFF2-40B4-BE49-F238E27FC236}">
                <a16:creationId xmlns:a16="http://schemas.microsoft.com/office/drawing/2014/main" id="{F68EA6AE-5981-41DD-9422-91A8C15DC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46" name="Espace réservé du texte 30">
            <a:extLst>
              <a:ext uri="{FF2B5EF4-FFF2-40B4-BE49-F238E27FC236}">
                <a16:creationId xmlns:a16="http://schemas.microsoft.com/office/drawing/2014/main" id="{0B8AC2F1-95B5-4551-A350-24589E5E63A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grpSp>
        <p:nvGrpSpPr>
          <p:cNvPr id="52" name="Graphique 93">
            <a:extLst>
              <a:ext uri="{FF2B5EF4-FFF2-40B4-BE49-F238E27FC236}">
                <a16:creationId xmlns:a16="http://schemas.microsoft.com/office/drawing/2014/main" id="{D67A8CD2-1D58-414B-BF6E-48B20DF4EE07}"/>
              </a:ext>
            </a:extLst>
          </p:cNvPr>
          <p:cNvGrpSpPr/>
          <p:nvPr userDrawn="1"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53" name="Forme libre : forme 52">
              <a:extLst>
                <a:ext uri="{FF2B5EF4-FFF2-40B4-BE49-F238E27FC236}">
                  <a16:creationId xmlns:a16="http://schemas.microsoft.com/office/drawing/2014/main" id="{E1909A0A-0ACF-4EBA-B55F-F340D5BD5F55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F1598F46-18F2-4A96-957C-2A6FF2CDA114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E3870FE2-F750-403C-8028-8231B6DBC335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104C3C18-619E-45BD-9594-1D2D9AF69B8A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D175EE1D-DDD8-4346-A199-EB35340410CA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F6882D16-8117-4952-9021-D3299C6A8341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orme libre : forme 61">
              <a:extLst>
                <a:ext uri="{FF2B5EF4-FFF2-40B4-BE49-F238E27FC236}">
                  <a16:creationId xmlns:a16="http://schemas.microsoft.com/office/drawing/2014/main" id="{618094AC-22EB-4563-972A-D87627ACB4CF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94AA9239-CF1E-4F0C-A6D7-318704248E6F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46038DAF-3D27-44A9-99B9-499550AE74B0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7324DBE5-67BA-4705-B28B-91C25363007B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156EBA4C-1981-42E4-B732-3EFF65D9CE4E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84E35502-CAAC-4A56-B64D-1AE20750EAD7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8" name="Espace réservé du texte 50">
            <a:extLst>
              <a:ext uri="{FF2B5EF4-FFF2-40B4-BE49-F238E27FC236}">
                <a16:creationId xmlns:a16="http://schemas.microsoft.com/office/drawing/2014/main" id="{1BEEB0C4-1F65-4EDD-A3A6-E86211DD92D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66580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lnSpc>
                <a:spcPct val="120000"/>
              </a:lnSpc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69" name="Espace réservé du texte 52">
            <a:extLst>
              <a:ext uri="{FF2B5EF4-FFF2-40B4-BE49-F238E27FC236}">
                <a16:creationId xmlns:a16="http://schemas.microsoft.com/office/drawing/2014/main" id="{37742552-FD8E-4AFD-9EBD-02F90A1E28A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2022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70" name="Espace réservé du texte 50">
            <a:extLst>
              <a:ext uri="{FF2B5EF4-FFF2-40B4-BE49-F238E27FC236}">
                <a16:creationId xmlns:a16="http://schemas.microsoft.com/office/drawing/2014/main" id="{99915286-E09B-4A34-ADB3-DE8E1018105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5427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71" name="Espace réservé du texte 50">
            <a:extLst>
              <a:ext uri="{FF2B5EF4-FFF2-40B4-BE49-F238E27FC236}">
                <a16:creationId xmlns:a16="http://schemas.microsoft.com/office/drawing/2014/main" id="{486838D4-570E-4DB5-A0BD-1949E2E4B9B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0896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72" name="Espace réservé du texte 50">
            <a:extLst>
              <a:ext uri="{FF2B5EF4-FFF2-40B4-BE49-F238E27FC236}">
                <a16:creationId xmlns:a16="http://schemas.microsoft.com/office/drawing/2014/main" id="{25D1E7BB-480D-43FA-9779-D85BA147785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66580" y="460773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73" name="Espace réservé du texte 52">
            <a:extLst>
              <a:ext uri="{FF2B5EF4-FFF2-40B4-BE49-F238E27FC236}">
                <a16:creationId xmlns:a16="http://schemas.microsoft.com/office/drawing/2014/main" id="{F26C8DE6-1273-4966-8621-7E4ACF48487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15427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74" name="Espace réservé du texte 52">
            <a:extLst>
              <a:ext uri="{FF2B5EF4-FFF2-40B4-BE49-F238E27FC236}">
                <a16:creationId xmlns:a16="http://schemas.microsoft.com/office/drawing/2014/main" id="{20A2C403-DBC2-40F2-9B8D-A8F8F1D50EC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470896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75" name="Espace réservé du texte 52">
            <a:extLst>
              <a:ext uri="{FF2B5EF4-FFF2-40B4-BE49-F238E27FC236}">
                <a16:creationId xmlns:a16="http://schemas.microsoft.com/office/drawing/2014/main" id="{1DFA2E50-A585-4583-8637-3EED7BA9B37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72022" y="5562495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</p:spTree>
    <p:extLst>
      <p:ext uri="{BB962C8B-B14F-4D97-AF65-F5344CB8AC3E}">
        <p14:creationId xmlns:p14="http://schemas.microsoft.com/office/powerpoint/2010/main" val="2462886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 par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89783C9-EC15-4619-AFDC-792B087B8D06}"/>
              </a:ext>
            </a:extLst>
          </p:cNvPr>
          <p:cNvSpPr/>
          <p:nvPr/>
        </p:nvSpPr>
        <p:spPr>
          <a:xfrm>
            <a:off x="0" y="1135781"/>
            <a:ext cx="12191997" cy="57222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E30DE72A-3E20-453C-AEBD-E77AA172B964}"/>
              </a:ext>
            </a:extLst>
          </p:cNvPr>
          <p:cNvSpPr/>
          <p:nvPr/>
        </p:nvSpPr>
        <p:spPr>
          <a:xfrm rot="10800000" flipH="1">
            <a:off x="4" y="4081112"/>
            <a:ext cx="12191992" cy="2776888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  <a:gd name="connsiteX0" fmla="*/ 0 w 12191999"/>
              <a:gd name="connsiteY0" fmla="*/ 0 h 1947808"/>
              <a:gd name="connsiteX1" fmla="*/ 12191999 w 12191999"/>
              <a:gd name="connsiteY1" fmla="*/ 0 h 1947808"/>
              <a:gd name="connsiteX2" fmla="*/ 12191999 w 12191999"/>
              <a:gd name="connsiteY2" fmla="*/ 1365610 h 1947808"/>
              <a:gd name="connsiteX3" fmla="*/ 0 w 12191999"/>
              <a:gd name="connsiteY3" fmla="*/ 1947808 h 1947808"/>
              <a:gd name="connsiteX4" fmla="*/ 0 w 12191999"/>
              <a:gd name="connsiteY4" fmla="*/ 0 h 1947808"/>
              <a:gd name="connsiteX0" fmla="*/ 0 w 12191999"/>
              <a:gd name="connsiteY0" fmla="*/ 0 h 1857661"/>
              <a:gd name="connsiteX1" fmla="*/ 12191999 w 12191999"/>
              <a:gd name="connsiteY1" fmla="*/ 0 h 1857661"/>
              <a:gd name="connsiteX2" fmla="*/ 12191999 w 12191999"/>
              <a:gd name="connsiteY2" fmla="*/ 1365610 h 1857661"/>
              <a:gd name="connsiteX3" fmla="*/ 0 w 12191999"/>
              <a:gd name="connsiteY3" fmla="*/ 1857661 h 1857661"/>
              <a:gd name="connsiteX4" fmla="*/ 0 w 12191999"/>
              <a:gd name="connsiteY4" fmla="*/ 0 h 1857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1857661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185766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87C036E5-CBAC-4524-911C-AE2EBBAF7163}"/>
              </a:ext>
            </a:extLst>
          </p:cNvPr>
          <p:cNvSpPr/>
          <p:nvPr/>
        </p:nvSpPr>
        <p:spPr>
          <a:xfrm>
            <a:off x="2" y="-2"/>
            <a:ext cx="12191999" cy="2148114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2148114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21481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293FA8-485D-40E6-905B-6815448B6E95}"/>
              </a:ext>
            </a:extLst>
          </p:cNvPr>
          <p:cNvSpPr/>
          <p:nvPr/>
        </p:nvSpPr>
        <p:spPr>
          <a:xfrm>
            <a:off x="1117470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1</a:t>
            </a:r>
            <a:endParaRPr lang="en-US" sz="1100" dirty="0"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923C91-4734-4044-800E-8B0E9E0B5E7A}"/>
              </a:ext>
            </a:extLst>
          </p:cNvPr>
          <p:cNvSpPr/>
          <p:nvPr/>
        </p:nvSpPr>
        <p:spPr>
          <a:xfrm>
            <a:off x="4572939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2</a:t>
            </a:r>
            <a:endParaRPr lang="en-US" sz="1100" dirty="0"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78EBDE-05AD-4EC2-91C2-79D7C679547B}"/>
              </a:ext>
            </a:extLst>
          </p:cNvPr>
          <p:cNvSpPr/>
          <p:nvPr/>
        </p:nvSpPr>
        <p:spPr>
          <a:xfrm>
            <a:off x="8028408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3</a:t>
            </a:r>
            <a:endParaRPr lang="en-US" sz="1100" dirty="0"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69DFE9-77B6-4EB5-9F8F-44E4C630A6EC}"/>
              </a:ext>
            </a:extLst>
          </p:cNvPr>
          <p:cNvSpPr/>
          <p:nvPr/>
        </p:nvSpPr>
        <p:spPr>
          <a:xfrm>
            <a:off x="1117470" y="5370513"/>
            <a:ext cx="287819" cy="2878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4</a:t>
            </a:r>
            <a:endParaRPr lang="en-US" sz="1100" dirty="0">
              <a:latin typeface="+mj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AD190D2-8CAE-4FC2-9C63-C184B4A7483D}"/>
              </a:ext>
            </a:extLst>
          </p:cNvPr>
          <p:cNvSpPr/>
          <p:nvPr/>
        </p:nvSpPr>
        <p:spPr>
          <a:xfrm>
            <a:off x="4572939" y="5370513"/>
            <a:ext cx="287819" cy="2878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5</a:t>
            </a:r>
            <a:endParaRPr lang="en-US" sz="1100" dirty="0">
              <a:latin typeface="+mj-lt"/>
            </a:endParaRPr>
          </a:p>
        </p:txBody>
      </p:sp>
      <p:sp>
        <p:nvSpPr>
          <p:cNvPr id="45" name="Titre 21">
            <a:extLst>
              <a:ext uri="{FF2B5EF4-FFF2-40B4-BE49-F238E27FC236}">
                <a16:creationId xmlns:a16="http://schemas.microsoft.com/office/drawing/2014/main" id="{F68EA6AE-5981-41DD-9422-91A8C15DC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3A6882F3-9834-4E5F-9294-E26FAE9E8F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66580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lnSpc>
                <a:spcPct val="120000"/>
              </a:lnSpc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53" name="Espace réservé du texte 52">
            <a:extLst>
              <a:ext uri="{FF2B5EF4-FFF2-40B4-BE49-F238E27FC236}">
                <a16:creationId xmlns:a16="http://schemas.microsoft.com/office/drawing/2014/main" id="{F0FEBBCB-B17A-47F2-A03F-A0BC095661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2022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54" name="Espace réservé du texte 50">
            <a:extLst>
              <a:ext uri="{FF2B5EF4-FFF2-40B4-BE49-F238E27FC236}">
                <a16:creationId xmlns:a16="http://schemas.microsoft.com/office/drawing/2014/main" id="{286F0A08-AC8A-412F-9A98-C1261684DF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5427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56" name="Espace réservé du texte 50">
            <a:extLst>
              <a:ext uri="{FF2B5EF4-FFF2-40B4-BE49-F238E27FC236}">
                <a16:creationId xmlns:a16="http://schemas.microsoft.com/office/drawing/2014/main" id="{0DB63BFB-44FB-42A2-9903-5CD5CE5926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0896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60" name="Espace réservé du texte 50">
            <a:extLst>
              <a:ext uri="{FF2B5EF4-FFF2-40B4-BE49-F238E27FC236}">
                <a16:creationId xmlns:a16="http://schemas.microsoft.com/office/drawing/2014/main" id="{5CAED786-9ED4-450A-ACBF-9F0F190441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66580" y="460773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62" name="Espace réservé du texte 50">
            <a:extLst>
              <a:ext uri="{FF2B5EF4-FFF2-40B4-BE49-F238E27FC236}">
                <a16:creationId xmlns:a16="http://schemas.microsoft.com/office/drawing/2014/main" id="{4F4ECD7B-D20C-4D3D-AF6E-4102EFDD11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9519" y="460773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66" name="Espace réservé du texte 30">
            <a:extLst>
              <a:ext uri="{FF2B5EF4-FFF2-40B4-BE49-F238E27FC236}">
                <a16:creationId xmlns:a16="http://schemas.microsoft.com/office/drawing/2014/main" id="{618DD7FE-5697-4662-A909-7A1FF9A99A3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46" name="Espace réservé du texte 52">
            <a:extLst>
              <a:ext uri="{FF2B5EF4-FFF2-40B4-BE49-F238E27FC236}">
                <a16:creationId xmlns:a16="http://schemas.microsoft.com/office/drawing/2014/main" id="{A9253983-D040-4081-9F94-6F8D76EF291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15427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47" name="Espace réservé du texte 52">
            <a:extLst>
              <a:ext uri="{FF2B5EF4-FFF2-40B4-BE49-F238E27FC236}">
                <a16:creationId xmlns:a16="http://schemas.microsoft.com/office/drawing/2014/main" id="{AAB95EFD-B776-4C00-BC9D-B4D1B862DF4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470896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48" name="Espace réservé du texte 52">
            <a:extLst>
              <a:ext uri="{FF2B5EF4-FFF2-40B4-BE49-F238E27FC236}">
                <a16:creationId xmlns:a16="http://schemas.microsoft.com/office/drawing/2014/main" id="{61340683-B087-4208-A20E-999CD50BB64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72022" y="5562495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49" name="Espace réservé du texte 52">
            <a:extLst>
              <a:ext uri="{FF2B5EF4-FFF2-40B4-BE49-F238E27FC236}">
                <a16:creationId xmlns:a16="http://schemas.microsoft.com/office/drawing/2014/main" id="{EB13996F-7948-4739-BD77-4CADFB02CB1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015427" y="5562495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grpSp>
        <p:nvGrpSpPr>
          <p:cNvPr id="50" name="Graphique 93">
            <a:extLst>
              <a:ext uri="{FF2B5EF4-FFF2-40B4-BE49-F238E27FC236}">
                <a16:creationId xmlns:a16="http://schemas.microsoft.com/office/drawing/2014/main" id="{21EA0E29-510B-4505-89D7-C62CF1761757}"/>
              </a:ext>
            </a:extLst>
          </p:cNvPr>
          <p:cNvGrpSpPr/>
          <p:nvPr userDrawn="1"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52" name="Forme libre : forme 51">
              <a:extLst>
                <a:ext uri="{FF2B5EF4-FFF2-40B4-BE49-F238E27FC236}">
                  <a16:creationId xmlns:a16="http://schemas.microsoft.com/office/drawing/2014/main" id="{EB66A6FE-D2A2-431A-B6FC-995B35202DEA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43784053-B02C-49A2-984C-4D21C2756D14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9A81E459-96C8-4CC3-BFAC-5B02AE4E5ABC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orme libre : forme 57">
              <a:extLst>
                <a:ext uri="{FF2B5EF4-FFF2-40B4-BE49-F238E27FC236}">
                  <a16:creationId xmlns:a16="http://schemas.microsoft.com/office/drawing/2014/main" id="{112D8198-F5C9-4660-BE93-78F973A780B8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2C90065A-BEE6-41DC-ACC0-E0977678B712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6E26C6C7-659F-4303-8EF3-966AF4D5FDB2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455C285D-C5E9-48E8-A2F6-1560A2C6DB59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orme libre : forme 63">
              <a:extLst>
                <a:ext uri="{FF2B5EF4-FFF2-40B4-BE49-F238E27FC236}">
                  <a16:creationId xmlns:a16="http://schemas.microsoft.com/office/drawing/2014/main" id="{F2FA146C-115E-453C-9CF5-46307412E5A8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43356BCF-481F-4F69-9FDA-EF1D16C1349D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DC6FF2A0-05A0-448A-86C7-A96E2205512E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EEB5E186-4ECC-4142-A138-9AE3740C17E0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1C24A856-7E4E-42F9-99CC-D46E7CDF070F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72398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 par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89783C9-EC15-4619-AFDC-792B087B8D06}"/>
              </a:ext>
            </a:extLst>
          </p:cNvPr>
          <p:cNvSpPr/>
          <p:nvPr/>
        </p:nvSpPr>
        <p:spPr>
          <a:xfrm>
            <a:off x="0" y="1135781"/>
            <a:ext cx="12191997" cy="57222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E30DE72A-3E20-453C-AEBD-E77AA172B964}"/>
              </a:ext>
            </a:extLst>
          </p:cNvPr>
          <p:cNvSpPr/>
          <p:nvPr/>
        </p:nvSpPr>
        <p:spPr>
          <a:xfrm rot="10800000" flipH="1">
            <a:off x="4" y="4081112"/>
            <a:ext cx="12191992" cy="2776888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  <a:gd name="connsiteX0" fmla="*/ 0 w 12191999"/>
              <a:gd name="connsiteY0" fmla="*/ 0 h 1947808"/>
              <a:gd name="connsiteX1" fmla="*/ 12191999 w 12191999"/>
              <a:gd name="connsiteY1" fmla="*/ 0 h 1947808"/>
              <a:gd name="connsiteX2" fmla="*/ 12191999 w 12191999"/>
              <a:gd name="connsiteY2" fmla="*/ 1365610 h 1947808"/>
              <a:gd name="connsiteX3" fmla="*/ 0 w 12191999"/>
              <a:gd name="connsiteY3" fmla="*/ 1947808 h 1947808"/>
              <a:gd name="connsiteX4" fmla="*/ 0 w 12191999"/>
              <a:gd name="connsiteY4" fmla="*/ 0 h 1947808"/>
              <a:gd name="connsiteX0" fmla="*/ 0 w 12191999"/>
              <a:gd name="connsiteY0" fmla="*/ 0 h 1857661"/>
              <a:gd name="connsiteX1" fmla="*/ 12191999 w 12191999"/>
              <a:gd name="connsiteY1" fmla="*/ 0 h 1857661"/>
              <a:gd name="connsiteX2" fmla="*/ 12191999 w 12191999"/>
              <a:gd name="connsiteY2" fmla="*/ 1365610 h 1857661"/>
              <a:gd name="connsiteX3" fmla="*/ 0 w 12191999"/>
              <a:gd name="connsiteY3" fmla="*/ 1857661 h 1857661"/>
              <a:gd name="connsiteX4" fmla="*/ 0 w 12191999"/>
              <a:gd name="connsiteY4" fmla="*/ 0 h 1857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1857661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185766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dirty="0"/>
          </a:p>
        </p:txBody>
      </p:sp>
      <p:sp>
        <p:nvSpPr>
          <p:cNvPr id="14" name="Forme libre : forme 13">
            <a:extLst>
              <a:ext uri="{FF2B5EF4-FFF2-40B4-BE49-F238E27FC236}">
                <a16:creationId xmlns:a16="http://schemas.microsoft.com/office/drawing/2014/main" id="{87C036E5-CBAC-4524-911C-AE2EBBAF7163}"/>
              </a:ext>
            </a:extLst>
          </p:cNvPr>
          <p:cNvSpPr/>
          <p:nvPr/>
        </p:nvSpPr>
        <p:spPr>
          <a:xfrm>
            <a:off x="2" y="-2"/>
            <a:ext cx="12191999" cy="2148114"/>
          </a:xfrm>
          <a:custGeom>
            <a:avLst/>
            <a:gdLst>
              <a:gd name="connsiteX0" fmla="*/ 0 w 12191999"/>
              <a:gd name="connsiteY0" fmla="*/ 0 h 2148114"/>
              <a:gd name="connsiteX1" fmla="*/ 12191999 w 12191999"/>
              <a:gd name="connsiteY1" fmla="*/ 0 h 2148114"/>
              <a:gd name="connsiteX2" fmla="*/ 12191999 w 12191999"/>
              <a:gd name="connsiteY2" fmla="*/ 1365610 h 2148114"/>
              <a:gd name="connsiteX3" fmla="*/ 0 w 12191999"/>
              <a:gd name="connsiteY3" fmla="*/ 2148114 h 2148114"/>
              <a:gd name="connsiteX4" fmla="*/ 0 w 12191999"/>
              <a:gd name="connsiteY4" fmla="*/ 0 h 2148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1999" h="2148114">
                <a:moveTo>
                  <a:pt x="0" y="0"/>
                </a:moveTo>
                <a:lnTo>
                  <a:pt x="12191999" y="0"/>
                </a:lnTo>
                <a:lnTo>
                  <a:pt x="12191999" y="1365610"/>
                </a:lnTo>
                <a:lnTo>
                  <a:pt x="0" y="2148114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E293FA8-485D-40E6-905B-6815448B6E95}"/>
              </a:ext>
            </a:extLst>
          </p:cNvPr>
          <p:cNvSpPr/>
          <p:nvPr/>
        </p:nvSpPr>
        <p:spPr>
          <a:xfrm>
            <a:off x="1117470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1</a:t>
            </a:r>
            <a:endParaRPr lang="en-US" sz="1100" dirty="0">
              <a:latin typeface="+mj-lt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923C91-4734-4044-800E-8B0E9E0B5E7A}"/>
              </a:ext>
            </a:extLst>
          </p:cNvPr>
          <p:cNvSpPr/>
          <p:nvPr/>
        </p:nvSpPr>
        <p:spPr>
          <a:xfrm>
            <a:off x="4572939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2</a:t>
            </a:r>
            <a:endParaRPr lang="en-US" sz="1100" dirty="0">
              <a:latin typeface="+mj-lt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D78EBDE-05AD-4EC2-91C2-79D7C679547B}"/>
              </a:ext>
            </a:extLst>
          </p:cNvPr>
          <p:cNvSpPr/>
          <p:nvPr/>
        </p:nvSpPr>
        <p:spPr>
          <a:xfrm>
            <a:off x="8028408" y="2951465"/>
            <a:ext cx="287819" cy="2878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3</a:t>
            </a:r>
            <a:endParaRPr lang="en-US" sz="1100" dirty="0">
              <a:latin typeface="+mj-lt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E69DFE9-77B6-4EB5-9F8F-44E4C630A6EC}"/>
              </a:ext>
            </a:extLst>
          </p:cNvPr>
          <p:cNvSpPr/>
          <p:nvPr/>
        </p:nvSpPr>
        <p:spPr>
          <a:xfrm>
            <a:off x="1117470" y="5370513"/>
            <a:ext cx="287819" cy="2878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4</a:t>
            </a:r>
            <a:endParaRPr lang="en-US" sz="1100" dirty="0">
              <a:latin typeface="+mj-lt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AD190D2-8CAE-4FC2-9C63-C184B4A7483D}"/>
              </a:ext>
            </a:extLst>
          </p:cNvPr>
          <p:cNvSpPr/>
          <p:nvPr/>
        </p:nvSpPr>
        <p:spPr>
          <a:xfrm>
            <a:off x="4572939" y="5370513"/>
            <a:ext cx="287819" cy="2878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5</a:t>
            </a:r>
            <a:endParaRPr lang="en-US" sz="1100" dirty="0">
              <a:latin typeface="+mj-lt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E74B13B-7BF3-4AB2-9FBA-B764CB581419}"/>
              </a:ext>
            </a:extLst>
          </p:cNvPr>
          <p:cNvSpPr/>
          <p:nvPr/>
        </p:nvSpPr>
        <p:spPr>
          <a:xfrm>
            <a:off x="8028408" y="5370513"/>
            <a:ext cx="287819" cy="2878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>
                <a:latin typeface="+mj-lt"/>
              </a:rPr>
              <a:t>6</a:t>
            </a:r>
            <a:endParaRPr lang="en-US" sz="1100" dirty="0">
              <a:latin typeface="+mj-lt"/>
            </a:endParaRPr>
          </a:p>
        </p:txBody>
      </p:sp>
      <p:sp>
        <p:nvSpPr>
          <p:cNvPr id="45" name="Titre 21">
            <a:extLst>
              <a:ext uri="{FF2B5EF4-FFF2-40B4-BE49-F238E27FC236}">
                <a16:creationId xmlns:a16="http://schemas.microsoft.com/office/drawing/2014/main" id="{F68EA6AE-5981-41DD-9422-91A8C15DC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51" name="Espace réservé du texte 50">
            <a:extLst>
              <a:ext uri="{FF2B5EF4-FFF2-40B4-BE49-F238E27FC236}">
                <a16:creationId xmlns:a16="http://schemas.microsoft.com/office/drawing/2014/main" id="{3A6882F3-9834-4E5F-9294-E26FAE9E8FB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566580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54" name="Espace réservé du texte 50">
            <a:extLst>
              <a:ext uri="{FF2B5EF4-FFF2-40B4-BE49-F238E27FC236}">
                <a16:creationId xmlns:a16="http://schemas.microsoft.com/office/drawing/2014/main" id="{286F0A08-AC8A-412F-9A98-C1261684DF1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015427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56" name="Espace réservé du texte 50">
            <a:extLst>
              <a:ext uri="{FF2B5EF4-FFF2-40B4-BE49-F238E27FC236}">
                <a16:creationId xmlns:a16="http://schemas.microsoft.com/office/drawing/2014/main" id="{0DB63BFB-44FB-42A2-9903-5CD5CE5926E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470896" y="214811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60" name="Espace réservé du texte 50">
            <a:extLst>
              <a:ext uri="{FF2B5EF4-FFF2-40B4-BE49-F238E27FC236}">
                <a16:creationId xmlns:a16="http://schemas.microsoft.com/office/drawing/2014/main" id="{5CAED786-9ED4-450A-ACBF-9F0F1904419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66580" y="460773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62" name="Espace réservé du texte 50">
            <a:extLst>
              <a:ext uri="{FF2B5EF4-FFF2-40B4-BE49-F238E27FC236}">
                <a16:creationId xmlns:a16="http://schemas.microsoft.com/office/drawing/2014/main" id="{4F4ECD7B-D20C-4D3D-AF6E-4102EFDD11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29519" y="460773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64" name="Espace réservé du texte 50">
            <a:extLst>
              <a:ext uri="{FF2B5EF4-FFF2-40B4-BE49-F238E27FC236}">
                <a16:creationId xmlns:a16="http://schemas.microsoft.com/office/drawing/2014/main" id="{6163D674-1485-48F9-B58F-880C033DB5D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470896" y="4607732"/>
            <a:ext cx="2675220" cy="935950"/>
          </a:xfrm>
          <a:prstGeom prst="rect">
            <a:avLst/>
          </a:prstGeom>
        </p:spPr>
        <p:txBody>
          <a:bodyPr lIns="0" anchor="b"/>
          <a:lstStyle>
            <a:lvl1pPr marL="0" indent="0">
              <a:lnSpc>
                <a:spcPct val="100000"/>
              </a:lnSpc>
              <a:spcAft>
                <a:spcPts val="0"/>
              </a:spcAft>
              <a:buNone/>
              <a:defRPr lang="fr-FR" sz="1800" b="1" dirty="0" smtClean="0">
                <a:solidFill>
                  <a:schemeClr val="tx1"/>
                </a:solidFill>
                <a:latin typeface="Muli" panose="00000500000000000000" pitchFamily="50" charset="0"/>
              </a:defRPr>
            </a:lvl1pPr>
          </a:lstStyle>
          <a:p>
            <a:pPr marL="57150" lvl="0" indent="-285750">
              <a:lnSpc>
                <a:spcPct val="100000"/>
              </a:lnSpc>
              <a:spcBef>
                <a:spcPct val="0"/>
              </a:spcBef>
            </a:pPr>
            <a:r>
              <a:rPr lang="fr-FR" dirty="0"/>
              <a:t>Example </a:t>
            </a:r>
          </a:p>
        </p:txBody>
      </p:sp>
      <p:sp>
        <p:nvSpPr>
          <p:cNvPr id="46" name="Espace réservé du texte 30">
            <a:extLst>
              <a:ext uri="{FF2B5EF4-FFF2-40B4-BE49-F238E27FC236}">
                <a16:creationId xmlns:a16="http://schemas.microsoft.com/office/drawing/2014/main" id="{3D7E6E30-F70C-43DD-AAE4-644105D826C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47" name="Espace réservé du texte 52">
            <a:extLst>
              <a:ext uri="{FF2B5EF4-FFF2-40B4-BE49-F238E27FC236}">
                <a16:creationId xmlns:a16="http://schemas.microsoft.com/office/drawing/2014/main" id="{14EBBDD9-5C8A-4BC7-B83E-BA0212D3775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572022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48" name="Espace réservé du texte 52">
            <a:extLst>
              <a:ext uri="{FF2B5EF4-FFF2-40B4-BE49-F238E27FC236}">
                <a16:creationId xmlns:a16="http://schemas.microsoft.com/office/drawing/2014/main" id="{76E370F2-0B3B-48FC-84B2-5FD88B58BB0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15427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49" name="Espace réservé du texte 52">
            <a:extLst>
              <a:ext uri="{FF2B5EF4-FFF2-40B4-BE49-F238E27FC236}">
                <a16:creationId xmlns:a16="http://schemas.microsoft.com/office/drawing/2014/main" id="{4F9985D0-1BC5-412E-9541-C6646F3427F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70896" y="30973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50" name="Espace réservé du texte 52">
            <a:extLst>
              <a:ext uri="{FF2B5EF4-FFF2-40B4-BE49-F238E27FC236}">
                <a16:creationId xmlns:a16="http://schemas.microsoft.com/office/drawing/2014/main" id="{22EF6BE0-5CB0-4D5C-A4B9-E04BFFC27BB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72022" y="5562495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52" name="Espace réservé du texte 52">
            <a:extLst>
              <a:ext uri="{FF2B5EF4-FFF2-40B4-BE49-F238E27FC236}">
                <a16:creationId xmlns:a16="http://schemas.microsoft.com/office/drawing/2014/main" id="{6C83100B-D164-4C4A-B565-5291287B00A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015427" y="5562495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sp>
        <p:nvSpPr>
          <p:cNvPr id="58" name="Espace réservé du texte 52">
            <a:extLst>
              <a:ext uri="{FF2B5EF4-FFF2-40B4-BE49-F238E27FC236}">
                <a16:creationId xmlns:a16="http://schemas.microsoft.com/office/drawing/2014/main" id="{31A2B4FF-A23F-4689-86A7-0626EAB6AFE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470896" y="5562494"/>
            <a:ext cx="2525998" cy="1077305"/>
          </a:xfrm>
          <a:prstGeom prst="rect">
            <a:avLst/>
          </a:prstGeom>
          <a:noFill/>
        </p:spPr>
        <p:txBody>
          <a:bodyPr wrap="square" lIns="0" tIns="0" rIns="0" bIns="0" rtlCol="0" anchor="t">
            <a:noAutofit/>
          </a:bodyPr>
          <a:lstStyle>
            <a:lvl1pPr marL="0" indent="0">
              <a:lnSpc>
                <a:spcPct val="120000"/>
              </a:lnSpc>
              <a:buFontTx/>
              <a:buNone/>
              <a:defRPr lang="fr-FR" sz="1100" dirty="0" smtClean="0">
                <a:solidFill>
                  <a:schemeClr val="tx1"/>
                </a:solidFill>
                <a:latin typeface="Muli-Light" panose="02000503040000020004" pitchFamily="50" charset="0"/>
              </a:defRPr>
            </a:lvl1pPr>
          </a:lstStyle>
          <a:p>
            <a:pPr marL="0" lvl="0">
              <a:lnSpc>
                <a:spcPct val="120000"/>
              </a:lnSpc>
              <a:spcAft>
                <a:spcPts val="300"/>
              </a:spcAft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</p:txBody>
      </p:sp>
      <p:grpSp>
        <p:nvGrpSpPr>
          <p:cNvPr id="53" name="Graphique 93">
            <a:extLst>
              <a:ext uri="{FF2B5EF4-FFF2-40B4-BE49-F238E27FC236}">
                <a16:creationId xmlns:a16="http://schemas.microsoft.com/office/drawing/2014/main" id="{B4C43B91-5B81-40B5-9EE1-F3189DA98882}"/>
              </a:ext>
            </a:extLst>
          </p:cNvPr>
          <p:cNvGrpSpPr/>
          <p:nvPr userDrawn="1"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accent1"/>
          </a:solidFill>
        </p:grpSpPr>
        <p:sp>
          <p:nvSpPr>
            <p:cNvPr id="55" name="Forme libre : forme 54">
              <a:extLst>
                <a:ext uri="{FF2B5EF4-FFF2-40B4-BE49-F238E27FC236}">
                  <a16:creationId xmlns:a16="http://schemas.microsoft.com/office/drawing/2014/main" id="{E0A0436F-9CD6-438D-A666-4F2F43E17182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orme libre : forme 56">
              <a:extLst>
                <a:ext uri="{FF2B5EF4-FFF2-40B4-BE49-F238E27FC236}">
                  <a16:creationId xmlns:a16="http://schemas.microsoft.com/office/drawing/2014/main" id="{48F683E4-2995-412C-BD1E-921FB96B6B68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orme libre : forme 58">
              <a:extLst>
                <a:ext uri="{FF2B5EF4-FFF2-40B4-BE49-F238E27FC236}">
                  <a16:creationId xmlns:a16="http://schemas.microsoft.com/office/drawing/2014/main" id="{7F721B60-E81B-49EB-B74E-EE16B97739AE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orme libre : forme 60">
              <a:extLst>
                <a:ext uri="{FF2B5EF4-FFF2-40B4-BE49-F238E27FC236}">
                  <a16:creationId xmlns:a16="http://schemas.microsoft.com/office/drawing/2014/main" id="{91324D52-AD5A-4DA4-99FA-A85E2B31D907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orme libre : forme 62">
              <a:extLst>
                <a:ext uri="{FF2B5EF4-FFF2-40B4-BE49-F238E27FC236}">
                  <a16:creationId xmlns:a16="http://schemas.microsoft.com/office/drawing/2014/main" id="{B78EB472-E6A2-483E-AADA-BD9F2EBB5C3C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orme libre : forme 64">
              <a:extLst>
                <a:ext uri="{FF2B5EF4-FFF2-40B4-BE49-F238E27FC236}">
                  <a16:creationId xmlns:a16="http://schemas.microsoft.com/office/drawing/2014/main" id="{8B32C31B-3A53-4A7C-AD7A-BA70E820358D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orme libre : forme 65">
              <a:extLst>
                <a:ext uri="{FF2B5EF4-FFF2-40B4-BE49-F238E27FC236}">
                  <a16:creationId xmlns:a16="http://schemas.microsoft.com/office/drawing/2014/main" id="{C61F951B-660E-4AAA-B9B5-1443561DE6F8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orme libre : forme 66">
              <a:extLst>
                <a:ext uri="{FF2B5EF4-FFF2-40B4-BE49-F238E27FC236}">
                  <a16:creationId xmlns:a16="http://schemas.microsoft.com/office/drawing/2014/main" id="{33BCB8B8-2B87-46DE-B406-C9A28B427E03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orme libre : forme 67">
              <a:extLst>
                <a:ext uri="{FF2B5EF4-FFF2-40B4-BE49-F238E27FC236}">
                  <a16:creationId xmlns:a16="http://schemas.microsoft.com/office/drawing/2014/main" id="{BE018BEE-9FEA-4C40-8570-3A1521E349B4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orme libre : forme 68">
              <a:extLst>
                <a:ext uri="{FF2B5EF4-FFF2-40B4-BE49-F238E27FC236}">
                  <a16:creationId xmlns:a16="http://schemas.microsoft.com/office/drawing/2014/main" id="{0FCEDA51-8CF4-4A65-9641-A2BFBA5119EE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orme libre : forme 69">
              <a:extLst>
                <a:ext uri="{FF2B5EF4-FFF2-40B4-BE49-F238E27FC236}">
                  <a16:creationId xmlns:a16="http://schemas.microsoft.com/office/drawing/2014/main" id="{D9FE5D2D-2EF9-47B6-BEAD-7B3201306153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orme libre : forme 70">
              <a:extLst>
                <a:ext uri="{FF2B5EF4-FFF2-40B4-BE49-F238E27FC236}">
                  <a16:creationId xmlns:a16="http://schemas.microsoft.com/office/drawing/2014/main" id="{3F7AB6F5-EFAD-42CD-A137-63B3EA2C9F52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202421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orme libre : forme 51">
            <a:extLst>
              <a:ext uri="{FF2B5EF4-FFF2-40B4-BE49-F238E27FC236}">
                <a16:creationId xmlns:a16="http://schemas.microsoft.com/office/drawing/2014/main" id="{43608866-00C3-4DBD-B565-EE34D0D37F9F}"/>
              </a:ext>
            </a:extLst>
          </p:cNvPr>
          <p:cNvSpPr/>
          <p:nvPr userDrawn="1"/>
        </p:nvSpPr>
        <p:spPr>
          <a:xfrm>
            <a:off x="5159207" y="-1"/>
            <a:ext cx="7032792" cy="6857999"/>
          </a:xfrm>
          <a:custGeom>
            <a:avLst/>
            <a:gdLst>
              <a:gd name="connsiteX0" fmla="*/ 2511880 w 9335760"/>
              <a:gd name="connsiteY0" fmla="*/ 0 h 6857999"/>
              <a:gd name="connsiteX1" fmla="*/ 9335760 w 9335760"/>
              <a:gd name="connsiteY1" fmla="*/ 0 h 6857999"/>
              <a:gd name="connsiteX2" fmla="*/ 9335760 w 9335760"/>
              <a:gd name="connsiteY2" fmla="*/ 6857999 h 6857999"/>
              <a:gd name="connsiteX3" fmla="*/ 0 w 9335760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35760" h="6857999">
                <a:moveTo>
                  <a:pt x="2511880" y="0"/>
                </a:moveTo>
                <a:lnTo>
                  <a:pt x="9335760" y="0"/>
                </a:lnTo>
                <a:lnTo>
                  <a:pt x="933576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32" name="Graphique 93">
            <a:extLst>
              <a:ext uri="{FF2B5EF4-FFF2-40B4-BE49-F238E27FC236}">
                <a16:creationId xmlns:a16="http://schemas.microsoft.com/office/drawing/2014/main" id="{6F3805AF-414B-4A62-8834-82F88B3F03E2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054C4B4B-BFFA-4B62-816C-AFED7C63FE3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FC6C3177-AC58-4AA3-B3C2-41204464BA38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139A391D-78B2-489A-8405-61C9C1AAADAF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CCDC551D-8CDE-42E5-BAD0-A7CAC595EBA6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AC67309-3CAA-48BD-8E1C-5AD3BF1A74C0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8ABEB49-442E-40D5-9E43-53525183ADC5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F5F9A48E-42FB-4E60-AB06-CE2A00124C52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3D035DE1-0D8D-4CC6-9020-31F22D101570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E43EB352-61A0-4B15-9622-D09430DE4A3D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E448B721-C434-4613-9758-3E0409C4E151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B8882D72-6128-4C25-9C40-6BB10E791810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754FBBFD-4D53-4118-9BEB-549EF8A649CF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5" name="Titre 21">
            <a:extLst>
              <a:ext uri="{FF2B5EF4-FFF2-40B4-BE49-F238E27FC236}">
                <a16:creationId xmlns:a16="http://schemas.microsoft.com/office/drawing/2014/main" id="{F68EA6AE-5981-41DD-9422-91A8C15DC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46" name="Espace réservé du texte 30">
            <a:extLst>
              <a:ext uri="{FF2B5EF4-FFF2-40B4-BE49-F238E27FC236}">
                <a16:creationId xmlns:a16="http://schemas.microsoft.com/office/drawing/2014/main" id="{0B8AC2F1-95B5-4551-A350-24589E5E63A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4740" y="1292894"/>
            <a:ext cx="4299885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53" name="Espace réservé du texte 27">
            <a:extLst>
              <a:ext uri="{FF2B5EF4-FFF2-40B4-BE49-F238E27FC236}">
                <a16:creationId xmlns:a16="http://schemas.microsoft.com/office/drawing/2014/main" id="{95871B54-A607-4B4E-9CB1-478E796577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821160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t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55" name="Espace réservé du texte 27">
            <a:extLst>
              <a:ext uri="{FF2B5EF4-FFF2-40B4-BE49-F238E27FC236}">
                <a16:creationId xmlns:a16="http://schemas.microsoft.com/office/drawing/2014/main" id="{BA9A1B7B-10A7-4923-933A-99FE685472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09856" y="2821160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t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1800" kern="1200" dirty="0">
                <a:solidFill>
                  <a:schemeClr val="bg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57" name="Espace réservé du texte 27">
            <a:extLst>
              <a:ext uri="{FF2B5EF4-FFF2-40B4-BE49-F238E27FC236}">
                <a16:creationId xmlns:a16="http://schemas.microsoft.com/office/drawing/2014/main" id="{7240B1F8-13E0-4BB5-9038-2CE03B1F73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3461" y="2159355"/>
            <a:ext cx="3937331" cy="421397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4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  <p:sp>
        <p:nvSpPr>
          <p:cNvPr id="58" name="Espace réservé du texte 27">
            <a:extLst>
              <a:ext uri="{FF2B5EF4-FFF2-40B4-BE49-F238E27FC236}">
                <a16:creationId xmlns:a16="http://schemas.microsoft.com/office/drawing/2014/main" id="{FA202DF1-930C-4F46-A92A-7E48484EF7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09855" y="2159355"/>
            <a:ext cx="3937331" cy="421397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400" kern="1200" dirty="0">
                <a:solidFill>
                  <a:schemeClr val="bg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67988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Forme libre : forme 51">
            <a:extLst>
              <a:ext uri="{FF2B5EF4-FFF2-40B4-BE49-F238E27FC236}">
                <a16:creationId xmlns:a16="http://schemas.microsoft.com/office/drawing/2014/main" id="{43608866-00C3-4DBD-B565-EE34D0D37F9F}"/>
              </a:ext>
            </a:extLst>
          </p:cNvPr>
          <p:cNvSpPr/>
          <p:nvPr userDrawn="1"/>
        </p:nvSpPr>
        <p:spPr>
          <a:xfrm>
            <a:off x="5159207" y="-1"/>
            <a:ext cx="7032792" cy="6857999"/>
          </a:xfrm>
          <a:custGeom>
            <a:avLst/>
            <a:gdLst>
              <a:gd name="connsiteX0" fmla="*/ 2511880 w 9335760"/>
              <a:gd name="connsiteY0" fmla="*/ 0 h 6857999"/>
              <a:gd name="connsiteX1" fmla="*/ 9335760 w 9335760"/>
              <a:gd name="connsiteY1" fmla="*/ 0 h 6857999"/>
              <a:gd name="connsiteX2" fmla="*/ 9335760 w 9335760"/>
              <a:gd name="connsiteY2" fmla="*/ 6857999 h 6857999"/>
              <a:gd name="connsiteX3" fmla="*/ 0 w 9335760"/>
              <a:gd name="connsiteY3" fmla="*/ 6857999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335760" h="6857999">
                <a:moveTo>
                  <a:pt x="2511880" y="0"/>
                </a:moveTo>
                <a:lnTo>
                  <a:pt x="9335760" y="0"/>
                </a:lnTo>
                <a:lnTo>
                  <a:pt x="9335760" y="6857999"/>
                </a:lnTo>
                <a:lnTo>
                  <a:pt x="0" y="6857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32" name="Graphique 93">
            <a:extLst>
              <a:ext uri="{FF2B5EF4-FFF2-40B4-BE49-F238E27FC236}">
                <a16:creationId xmlns:a16="http://schemas.microsoft.com/office/drawing/2014/main" id="{6F3805AF-414B-4A62-8834-82F88B3F03E2}"/>
              </a:ext>
            </a:extLst>
          </p:cNvPr>
          <p:cNvGrpSpPr/>
          <p:nvPr/>
        </p:nvGrpSpPr>
        <p:grpSpPr>
          <a:xfrm>
            <a:off x="10617728" y="6271279"/>
            <a:ext cx="1228745" cy="311513"/>
            <a:chOff x="2282666" y="303649"/>
            <a:chExt cx="2028825" cy="514350"/>
          </a:xfrm>
          <a:solidFill>
            <a:schemeClr val="bg1"/>
          </a:solidFill>
        </p:grpSpPr>
        <p:sp>
          <p:nvSpPr>
            <p:cNvPr id="33" name="Forme libre : forme 32">
              <a:extLst>
                <a:ext uri="{FF2B5EF4-FFF2-40B4-BE49-F238E27FC236}">
                  <a16:creationId xmlns:a16="http://schemas.microsoft.com/office/drawing/2014/main" id="{054C4B4B-BFFA-4B62-816C-AFED7C63FE3E}"/>
                </a:ext>
              </a:extLst>
            </p:cNvPr>
            <p:cNvSpPr/>
            <p:nvPr/>
          </p:nvSpPr>
          <p:spPr>
            <a:xfrm>
              <a:off x="2765107" y="633690"/>
              <a:ext cx="200025" cy="190500"/>
            </a:xfrm>
            <a:custGeom>
              <a:avLst/>
              <a:gdLst>
                <a:gd name="connsiteX0" fmla="*/ 100489 w 200025"/>
                <a:gd name="connsiteY0" fmla="*/ 7144 h 190500"/>
                <a:gd name="connsiteX1" fmla="*/ 7144 w 200025"/>
                <a:gd name="connsiteY1" fmla="*/ 97631 h 190500"/>
                <a:gd name="connsiteX2" fmla="*/ 100489 w 200025"/>
                <a:gd name="connsiteY2" fmla="*/ 188119 h 190500"/>
                <a:gd name="connsiteX3" fmla="*/ 193834 w 200025"/>
                <a:gd name="connsiteY3" fmla="*/ 97631 h 190500"/>
                <a:gd name="connsiteX4" fmla="*/ 100489 w 200025"/>
                <a:gd name="connsiteY4" fmla="*/ 7144 h 190500"/>
                <a:gd name="connsiteX5" fmla="*/ 100489 w 200025"/>
                <a:gd name="connsiteY5" fmla="*/ 153829 h 190500"/>
                <a:gd name="connsiteX6" fmla="*/ 47149 w 200025"/>
                <a:gd name="connsiteY6" fmla="*/ 98584 h 190500"/>
                <a:gd name="connsiteX7" fmla="*/ 100489 w 200025"/>
                <a:gd name="connsiteY7" fmla="*/ 43339 h 190500"/>
                <a:gd name="connsiteX8" fmla="*/ 153829 w 200025"/>
                <a:gd name="connsiteY8" fmla="*/ 98584 h 190500"/>
                <a:gd name="connsiteX9" fmla="*/ 100489 w 200025"/>
                <a:gd name="connsiteY9" fmla="*/ 15382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190500">
                  <a:moveTo>
                    <a:pt x="100489" y="7144"/>
                  </a:moveTo>
                  <a:cubicBezTo>
                    <a:pt x="47149" y="7144"/>
                    <a:pt x="7144" y="42386"/>
                    <a:pt x="7144" y="97631"/>
                  </a:cubicBezTo>
                  <a:cubicBezTo>
                    <a:pt x="7144" y="152876"/>
                    <a:pt x="46196" y="188119"/>
                    <a:pt x="100489" y="188119"/>
                  </a:cubicBezTo>
                  <a:cubicBezTo>
                    <a:pt x="153829" y="188119"/>
                    <a:pt x="193834" y="152876"/>
                    <a:pt x="193834" y="97631"/>
                  </a:cubicBezTo>
                  <a:cubicBezTo>
                    <a:pt x="192881" y="42386"/>
                    <a:pt x="153829" y="7144"/>
                    <a:pt x="100489" y="7144"/>
                  </a:cubicBezTo>
                  <a:moveTo>
                    <a:pt x="100489" y="153829"/>
                  </a:moveTo>
                  <a:cubicBezTo>
                    <a:pt x="68104" y="153829"/>
                    <a:pt x="47149" y="130016"/>
                    <a:pt x="47149" y="98584"/>
                  </a:cubicBezTo>
                  <a:cubicBezTo>
                    <a:pt x="47149" y="66199"/>
                    <a:pt x="68104" y="43339"/>
                    <a:pt x="100489" y="43339"/>
                  </a:cubicBezTo>
                  <a:cubicBezTo>
                    <a:pt x="132874" y="43339"/>
                    <a:pt x="153829" y="67151"/>
                    <a:pt x="153829" y="98584"/>
                  </a:cubicBezTo>
                  <a:cubicBezTo>
                    <a:pt x="153829" y="130016"/>
                    <a:pt x="132874" y="153829"/>
                    <a:pt x="100489" y="153829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orme libre : forme 33">
              <a:extLst>
                <a:ext uri="{FF2B5EF4-FFF2-40B4-BE49-F238E27FC236}">
                  <a16:creationId xmlns:a16="http://schemas.microsoft.com/office/drawing/2014/main" id="{FC6C3177-AC58-4AA3-B3C2-41204464BA38}"/>
                </a:ext>
              </a:extLst>
            </p:cNvPr>
            <p:cNvSpPr/>
            <p:nvPr/>
          </p:nvSpPr>
          <p:spPr>
            <a:xfrm>
              <a:off x="3023235" y="638453"/>
              <a:ext cx="142875" cy="180975"/>
            </a:xfrm>
            <a:custGeom>
              <a:avLst/>
              <a:gdLst>
                <a:gd name="connsiteX0" fmla="*/ 104299 w 142875"/>
                <a:gd name="connsiteY0" fmla="*/ 89059 h 180975"/>
                <a:gd name="connsiteX1" fmla="*/ 104299 w 142875"/>
                <a:gd name="connsiteY1" fmla="*/ 89059 h 180975"/>
                <a:gd name="connsiteX2" fmla="*/ 133826 w 142875"/>
                <a:gd name="connsiteY2" fmla="*/ 50959 h 180975"/>
                <a:gd name="connsiteX3" fmla="*/ 70961 w 142875"/>
                <a:gd name="connsiteY3" fmla="*/ 7144 h 180975"/>
                <a:gd name="connsiteX4" fmla="*/ 7144 w 142875"/>
                <a:gd name="connsiteY4" fmla="*/ 7144 h 180975"/>
                <a:gd name="connsiteX5" fmla="*/ 7144 w 142875"/>
                <a:gd name="connsiteY5" fmla="*/ 179546 h 180975"/>
                <a:gd name="connsiteX6" fmla="*/ 77629 w 142875"/>
                <a:gd name="connsiteY6" fmla="*/ 179546 h 180975"/>
                <a:gd name="connsiteX7" fmla="*/ 142399 w 142875"/>
                <a:gd name="connsiteY7" fmla="*/ 131921 h 180975"/>
                <a:gd name="connsiteX8" fmla="*/ 104299 w 142875"/>
                <a:gd name="connsiteY8" fmla="*/ 89059 h 180975"/>
                <a:gd name="connsiteX9" fmla="*/ 45244 w 142875"/>
                <a:gd name="connsiteY9" fmla="*/ 39529 h 180975"/>
                <a:gd name="connsiteX10" fmla="*/ 70961 w 142875"/>
                <a:gd name="connsiteY10" fmla="*/ 39529 h 180975"/>
                <a:gd name="connsiteX11" fmla="*/ 96679 w 142875"/>
                <a:gd name="connsiteY11" fmla="*/ 57626 h 180975"/>
                <a:gd name="connsiteX12" fmla="*/ 72866 w 142875"/>
                <a:gd name="connsiteY12" fmla="*/ 76676 h 180975"/>
                <a:gd name="connsiteX13" fmla="*/ 45244 w 142875"/>
                <a:gd name="connsiteY13" fmla="*/ 76676 h 180975"/>
                <a:gd name="connsiteX14" fmla="*/ 45244 w 142875"/>
                <a:gd name="connsiteY14" fmla="*/ 39529 h 180975"/>
                <a:gd name="connsiteX15" fmla="*/ 79534 w 142875"/>
                <a:gd name="connsiteY15" fmla="*/ 147161 h 180975"/>
                <a:gd name="connsiteX16" fmla="*/ 45244 w 142875"/>
                <a:gd name="connsiteY16" fmla="*/ 147161 h 180975"/>
                <a:gd name="connsiteX17" fmla="*/ 45244 w 142875"/>
                <a:gd name="connsiteY17" fmla="*/ 108109 h 180975"/>
                <a:gd name="connsiteX18" fmla="*/ 73819 w 142875"/>
                <a:gd name="connsiteY18" fmla="*/ 108109 h 180975"/>
                <a:gd name="connsiteX19" fmla="*/ 104299 w 142875"/>
                <a:gd name="connsiteY19" fmla="*/ 127159 h 180975"/>
                <a:gd name="connsiteX20" fmla="*/ 79534 w 142875"/>
                <a:gd name="connsiteY20" fmla="*/ 14716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42875" h="180975">
                  <a:moveTo>
                    <a:pt x="104299" y="89059"/>
                  </a:moveTo>
                  <a:lnTo>
                    <a:pt x="104299" y="89059"/>
                  </a:lnTo>
                  <a:cubicBezTo>
                    <a:pt x="122396" y="83344"/>
                    <a:pt x="133826" y="70009"/>
                    <a:pt x="133826" y="50959"/>
                  </a:cubicBezTo>
                  <a:cubicBezTo>
                    <a:pt x="133826" y="13811"/>
                    <a:pt x="100489" y="7144"/>
                    <a:pt x="70961" y="7144"/>
                  </a:cubicBezTo>
                  <a:lnTo>
                    <a:pt x="7144" y="7144"/>
                  </a:lnTo>
                  <a:lnTo>
                    <a:pt x="7144" y="179546"/>
                  </a:lnTo>
                  <a:lnTo>
                    <a:pt x="77629" y="179546"/>
                  </a:lnTo>
                  <a:cubicBezTo>
                    <a:pt x="108109" y="179546"/>
                    <a:pt x="142399" y="167164"/>
                    <a:pt x="142399" y="131921"/>
                  </a:cubicBezTo>
                  <a:cubicBezTo>
                    <a:pt x="142399" y="109061"/>
                    <a:pt x="127159" y="91916"/>
                    <a:pt x="104299" y="89059"/>
                  </a:cubicBezTo>
                  <a:moveTo>
                    <a:pt x="45244" y="39529"/>
                  </a:moveTo>
                  <a:lnTo>
                    <a:pt x="70961" y="39529"/>
                  </a:lnTo>
                  <a:cubicBezTo>
                    <a:pt x="83344" y="39529"/>
                    <a:pt x="96679" y="43339"/>
                    <a:pt x="96679" y="57626"/>
                  </a:cubicBezTo>
                  <a:cubicBezTo>
                    <a:pt x="96679" y="71914"/>
                    <a:pt x="84296" y="76676"/>
                    <a:pt x="72866" y="76676"/>
                  </a:cubicBezTo>
                  <a:lnTo>
                    <a:pt x="45244" y="76676"/>
                  </a:lnTo>
                  <a:lnTo>
                    <a:pt x="45244" y="39529"/>
                  </a:lnTo>
                  <a:close/>
                  <a:moveTo>
                    <a:pt x="79534" y="147161"/>
                  </a:moveTo>
                  <a:lnTo>
                    <a:pt x="45244" y="147161"/>
                  </a:lnTo>
                  <a:lnTo>
                    <a:pt x="45244" y="108109"/>
                  </a:lnTo>
                  <a:lnTo>
                    <a:pt x="73819" y="108109"/>
                  </a:lnTo>
                  <a:cubicBezTo>
                    <a:pt x="86201" y="108109"/>
                    <a:pt x="104299" y="110966"/>
                    <a:pt x="104299" y="127159"/>
                  </a:cubicBezTo>
                  <a:cubicBezTo>
                    <a:pt x="104299" y="142399"/>
                    <a:pt x="90964" y="147161"/>
                    <a:pt x="79534" y="147161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" name="Forme libre : forme 34">
              <a:extLst>
                <a:ext uri="{FF2B5EF4-FFF2-40B4-BE49-F238E27FC236}">
                  <a16:creationId xmlns:a16="http://schemas.microsoft.com/office/drawing/2014/main" id="{139A391D-78B2-489A-8405-61C9C1AAADAF}"/>
                </a:ext>
              </a:extLst>
            </p:cNvPr>
            <p:cNvSpPr/>
            <p:nvPr/>
          </p:nvSpPr>
          <p:spPr>
            <a:xfrm>
              <a:off x="3420427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" name="Forme libre : forme 35">
              <a:extLst>
                <a:ext uri="{FF2B5EF4-FFF2-40B4-BE49-F238E27FC236}">
                  <a16:creationId xmlns:a16="http://schemas.microsoft.com/office/drawing/2014/main" id="{CCDC551D-8CDE-42E5-BAD0-A7CAC595EBA6}"/>
                </a:ext>
              </a:extLst>
            </p:cNvPr>
            <p:cNvSpPr/>
            <p:nvPr/>
          </p:nvSpPr>
          <p:spPr>
            <a:xfrm>
              <a:off x="3799522" y="633690"/>
              <a:ext cx="133350" cy="190500"/>
            </a:xfrm>
            <a:custGeom>
              <a:avLst/>
              <a:gdLst>
                <a:gd name="connsiteX0" fmla="*/ 51911 w 133350"/>
                <a:gd name="connsiteY0" fmla="*/ 60484 h 190500"/>
                <a:gd name="connsiteX1" fmla="*/ 77629 w 133350"/>
                <a:gd name="connsiteY1" fmla="*/ 42386 h 190500"/>
                <a:gd name="connsiteX2" fmla="*/ 105251 w 133350"/>
                <a:gd name="connsiteY2" fmla="*/ 53816 h 190500"/>
                <a:gd name="connsiteX3" fmla="*/ 130969 w 133350"/>
                <a:gd name="connsiteY3" fmla="*/ 25241 h 190500"/>
                <a:gd name="connsiteX4" fmla="*/ 78581 w 133350"/>
                <a:gd name="connsiteY4" fmla="*/ 7144 h 190500"/>
                <a:gd name="connsiteX5" fmla="*/ 12859 w 133350"/>
                <a:gd name="connsiteY5" fmla="*/ 63341 h 190500"/>
                <a:gd name="connsiteX6" fmla="*/ 93821 w 133350"/>
                <a:gd name="connsiteY6" fmla="*/ 135731 h 190500"/>
                <a:gd name="connsiteX7" fmla="*/ 67151 w 133350"/>
                <a:gd name="connsiteY7" fmla="*/ 153829 h 190500"/>
                <a:gd name="connsiteX8" fmla="*/ 33814 w 133350"/>
                <a:gd name="connsiteY8" fmla="*/ 137636 h 190500"/>
                <a:gd name="connsiteX9" fmla="*/ 7144 w 133350"/>
                <a:gd name="connsiteY9" fmla="*/ 167164 h 190500"/>
                <a:gd name="connsiteX10" fmla="*/ 65246 w 133350"/>
                <a:gd name="connsiteY10" fmla="*/ 189071 h 190500"/>
                <a:gd name="connsiteX11" fmla="*/ 131921 w 133350"/>
                <a:gd name="connsiteY11" fmla="*/ 131921 h 190500"/>
                <a:gd name="connsiteX12" fmla="*/ 51911 w 133350"/>
                <a:gd name="connsiteY12" fmla="*/ 6048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3350" h="190500">
                  <a:moveTo>
                    <a:pt x="51911" y="60484"/>
                  </a:moveTo>
                  <a:cubicBezTo>
                    <a:pt x="51911" y="47149"/>
                    <a:pt x="67151" y="42386"/>
                    <a:pt x="77629" y="42386"/>
                  </a:cubicBezTo>
                  <a:cubicBezTo>
                    <a:pt x="87154" y="42386"/>
                    <a:pt x="98584" y="46196"/>
                    <a:pt x="105251" y="53816"/>
                  </a:cubicBezTo>
                  <a:lnTo>
                    <a:pt x="130969" y="25241"/>
                  </a:lnTo>
                  <a:cubicBezTo>
                    <a:pt x="116681" y="11906"/>
                    <a:pt x="97631" y="7144"/>
                    <a:pt x="78581" y="7144"/>
                  </a:cubicBezTo>
                  <a:cubicBezTo>
                    <a:pt x="44291" y="7144"/>
                    <a:pt x="12859" y="26194"/>
                    <a:pt x="12859" y="63341"/>
                  </a:cubicBezTo>
                  <a:cubicBezTo>
                    <a:pt x="12859" y="120491"/>
                    <a:pt x="93821" y="103346"/>
                    <a:pt x="93821" y="135731"/>
                  </a:cubicBezTo>
                  <a:cubicBezTo>
                    <a:pt x="93821" y="148114"/>
                    <a:pt x="79534" y="153829"/>
                    <a:pt x="67151" y="153829"/>
                  </a:cubicBezTo>
                  <a:cubicBezTo>
                    <a:pt x="54769" y="153829"/>
                    <a:pt x="41434" y="148114"/>
                    <a:pt x="33814" y="137636"/>
                  </a:cubicBezTo>
                  <a:lnTo>
                    <a:pt x="7144" y="167164"/>
                  </a:lnTo>
                  <a:cubicBezTo>
                    <a:pt x="23336" y="182404"/>
                    <a:pt x="43339" y="189071"/>
                    <a:pt x="65246" y="189071"/>
                  </a:cubicBezTo>
                  <a:cubicBezTo>
                    <a:pt x="100489" y="189071"/>
                    <a:pt x="131921" y="170974"/>
                    <a:pt x="131921" y="131921"/>
                  </a:cubicBezTo>
                  <a:cubicBezTo>
                    <a:pt x="130969" y="70961"/>
                    <a:pt x="51911" y="91916"/>
                    <a:pt x="51911" y="60484"/>
                  </a:cubicBezTo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" name="Forme libre : forme 36">
              <a:extLst>
                <a:ext uri="{FF2B5EF4-FFF2-40B4-BE49-F238E27FC236}">
                  <a16:creationId xmlns:a16="http://schemas.microsoft.com/office/drawing/2014/main" id="{0AC67309-3CAA-48BD-8E1C-5AD3BF1A74C0}"/>
                </a:ext>
              </a:extLst>
            </p:cNvPr>
            <p:cNvSpPr/>
            <p:nvPr/>
          </p:nvSpPr>
          <p:spPr>
            <a:xfrm>
              <a:off x="3996690" y="638453"/>
              <a:ext cx="133350" cy="180975"/>
            </a:xfrm>
            <a:custGeom>
              <a:avLst/>
              <a:gdLst>
                <a:gd name="connsiteX0" fmla="*/ 45244 w 133350"/>
                <a:gd name="connsiteY0" fmla="*/ 109061 h 180975"/>
                <a:gd name="connsiteX1" fmla="*/ 119539 w 133350"/>
                <a:gd name="connsiteY1" fmla="*/ 109061 h 180975"/>
                <a:gd name="connsiteX2" fmla="*/ 119539 w 133350"/>
                <a:gd name="connsiteY2" fmla="*/ 73819 h 180975"/>
                <a:gd name="connsiteX3" fmla="*/ 45244 w 133350"/>
                <a:gd name="connsiteY3" fmla="*/ 73819 h 180975"/>
                <a:gd name="connsiteX4" fmla="*/ 45244 w 133350"/>
                <a:gd name="connsiteY4" fmla="*/ 42386 h 180975"/>
                <a:gd name="connsiteX5" fmla="*/ 124301 w 133350"/>
                <a:gd name="connsiteY5" fmla="*/ 42386 h 180975"/>
                <a:gd name="connsiteX6" fmla="*/ 124301 w 133350"/>
                <a:gd name="connsiteY6" fmla="*/ 7144 h 180975"/>
                <a:gd name="connsiteX7" fmla="*/ 7144 w 133350"/>
                <a:gd name="connsiteY7" fmla="*/ 7144 h 180975"/>
                <a:gd name="connsiteX8" fmla="*/ 7144 w 133350"/>
                <a:gd name="connsiteY8" fmla="*/ 179546 h 180975"/>
                <a:gd name="connsiteX9" fmla="*/ 128111 w 133350"/>
                <a:gd name="connsiteY9" fmla="*/ 179546 h 180975"/>
                <a:gd name="connsiteX10" fmla="*/ 128111 w 133350"/>
                <a:gd name="connsiteY10" fmla="*/ 144304 h 180975"/>
                <a:gd name="connsiteX11" fmla="*/ 45244 w 133350"/>
                <a:gd name="connsiteY11" fmla="*/ 1443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33350" h="180975">
                  <a:moveTo>
                    <a:pt x="45244" y="109061"/>
                  </a:moveTo>
                  <a:lnTo>
                    <a:pt x="119539" y="109061"/>
                  </a:lnTo>
                  <a:lnTo>
                    <a:pt x="119539" y="73819"/>
                  </a:lnTo>
                  <a:lnTo>
                    <a:pt x="45244" y="73819"/>
                  </a:lnTo>
                  <a:lnTo>
                    <a:pt x="45244" y="42386"/>
                  </a:lnTo>
                  <a:lnTo>
                    <a:pt x="124301" y="42386"/>
                  </a:lnTo>
                  <a:lnTo>
                    <a:pt x="124301" y="7144"/>
                  </a:lnTo>
                  <a:lnTo>
                    <a:pt x="7144" y="7144"/>
                  </a:lnTo>
                  <a:lnTo>
                    <a:pt x="7144" y="179546"/>
                  </a:lnTo>
                  <a:lnTo>
                    <a:pt x="128111" y="179546"/>
                  </a:lnTo>
                  <a:lnTo>
                    <a:pt x="128111" y="144304"/>
                  </a:lnTo>
                  <a:lnTo>
                    <a:pt x="45244" y="1443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8" name="Forme libre : forme 37">
              <a:extLst>
                <a:ext uri="{FF2B5EF4-FFF2-40B4-BE49-F238E27FC236}">
                  <a16:creationId xmlns:a16="http://schemas.microsoft.com/office/drawing/2014/main" id="{38ABEB49-442E-40D5-9E43-53525183ADC5}"/>
                </a:ext>
              </a:extLst>
            </p:cNvPr>
            <p:cNvSpPr/>
            <p:nvPr/>
          </p:nvSpPr>
          <p:spPr>
            <a:xfrm>
              <a:off x="3225165" y="638453"/>
              <a:ext cx="142875" cy="180975"/>
            </a:xfrm>
            <a:custGeom>
              <a:avLst/>
              <a:gdLst>
                <a:gd name="connsiteX0" fmla="*/ 7144 w 142875"/>
                <a:gd name="connsiteY0" fmla="*/ 40481 h 180975"/>
                <a:gd name="connsiteX1" fmla="*/ 54769 w 142875"/>
                <a:gd name="connsiteY1" fmla="*/ 40481 h 180975"/>
                <a:gd name="connsiteX2" fmla="*/ 54769 w 142875"/>
                <a:gd name="connsiteY2" fmla="*/ 40481 h 180975"/>
                <a:gd name="connsiteX3" fmla="*/ 54769 w 142875"/>
                <a:gd name="connsiteY3" fmla="*/ 179546 h 180975"/>
                <a:gd name="connsiteX4" fmla="*/ 94774 w 142875"/>
                <a:gd name="connsiteY4" fmla="*/ 179546 h 180975"/>
                <a:gd name="connsiteX5" fmla="*/ 94774 w 142875"/>
                <a:gd name="connsiteY5" fmla="*/ 40481 h 180975"/>
                <a:gd name="connsiteX6" fmla="*/ 94774 w 142875"/>
                <a:gd name="connsiteY6" fmla="*/ 40481 h 180975"/>
                <a:gd name="connsiteX7" fmla="*/ 141446 w 142875"/>
                <a:gd name="connsiteY7" fmla="*/ 40481 h 180975"/>
                <a:gd name="connsiteX8" fmla="*/ 141446 w 142875"/>
                <a:gd name="connsiteY8" fmla="*/ 7144 h 180975"/>
                <a:gd name="connsiteX9" fmla="*/ 7144 w 142875"/>
                <a:gd name="connsiteY9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80975">
                  <a:moveTo>
                    <a:pt x="7144" y="40481"/>
                  </a:moveTo>
                  <a:lnTo>
                    <a:pt x="54769" y="40481"/>
                  </a:lnTo>
                  <a:lnTo>
                    <a:pt x="54769" y="40481"/>
                  </a:lnTo>
                  <a:lnTo>
                    <a:pt x="54769" y="179546"/>
                  </a:lnTo>
                  <a:lnTo>
                    <a:pt x="94774" y="179546"/>
                  </a:lnTo>
                  <a:lnTo>
                    <a:pt x="94774" y="40481"/>
                  </a:lnTo>
                  <a:lnTo>
                    <a:pt x="94774" y="40481"/>
                  </a:lnTo>
                  <a:lnTo>
                    <a:pt x="141446" y="40481"/>
                  </a:lnTo>
                  <a:lnTo>
                    <a:pt x="141446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orme libre : forme 38">
              <a:extLst>
                <a:ext uri="{FF2B5EF4-FFF2-40B4-BE49-F238E27FC236}">
                  <a16:creationId xmlns:a16="http://schemas.microsoft.com/office/drawing/2014/main" id="{F5F9A48E-42FB-4E60-AB06-CE2A00124C52}"/>
                </a:ext>
              </a:extLst>
            </p:cNvPr>
            <p:cNvSpPr/>
            <p:nvPr/>
          </p:nvSpPr>
          <p:spPr>
            <a:xfrm>
              <a:off x="4173855" y="637500"/>
              <a:ext cx="142875" cy="180975"/>
            </a:xfrm>
            <a:custGeom>
              <a:avLst/>
              <a:gdLst>
                <a:gd name="connsiteX0" fmla="*/ 96679 w 142875"/>
                <a:gd name="connsiteY0" fmla="*/ 107156 h 180975"/>
                <a:gd name="connsiteX1" fmla="*/ 133826 w 142875"/>
                <a:gd name="connsiteY1" fmla="*/ 59531 h 180975"/>
                <a:gd name="connsiteX2" fmla="*/ 69056 w 142875"/>
                <a:gd name="connsiteY2" fmla="*/ 7144 h 180975"/>
                <a:gd name="connsiteX3" fmla="*/ 7144 w 142875"/>
                <a:gd name="connsiteY3" fmla="*/ 7144 h 180975"/>
                <a:gd name="connsiteX4" fmla="*/ 23336 w 142875"/>
                <a:gd name="connsiteY4" fmla="*/ 39529 h 180975"/>
                <a:gd name="connsiteX5" fmla="*/ 40481 w 142875"/>
                <a:gd name="connsiteY5" fmla="*/ 39529 h 180975"/>
                <a:gd name="connsiteX6" fmla="*/ 40481 w 142875"/>
                <a:gd name="connsiteY6" fmla="*/ 39529 h 180975"/>
                <a:gd name="connsiteX7" fmla="*/ 65246 w 142875"/>
                <a:gd name="connsiteY7" fmla="*/ 39529 h 180975"/>
                <a:gd name="connsiteX8" fmla="*/ 94774 w 142875"/>
                <a:gd name="connsiteY8" fmla="*/ 59531 h 180975"/>
                <a:gd name="connsiteX9" fmla="*/ 63341 w 142875"/>
                <a:gd name="connsiteY9" fmla="*/ 78581 h 180975"/>
                <a:gd name="connsiteX10" fmla="*/ 42386 w 142875"/>
                <a:gd name="connsiteY10" fmla="*/ 78581 h 180975"/>
                <a:gd name="connsiteX11" fmla="*/ 94774 w 142875"/>
                <a:gd name="connsiteY11" fmla="*/ 179546 h 180975"/>
                <a:gd name="connsiteX12" fmla="*/ 140494 w 142875"/>
                <a:gd name="connsiteY12" fmla="*/ 179546 h 180975"/>
                <a:gd name="connsiteX13" fmla="*/ 96679 w 142875"/>
                <a:gd name="connsiteY13" fmla="*/ 10715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42875" h="180975">
                  <a:moveTo>
                    <a:pt x="96679" y="107156"/>
                  </a:moveTo>
                  <a:cubicBezTo>
                    <a:pt x="121444" y="102394"/>
                    <a:pt x="133826" y="84296"/>
                    <a:pt x="133826" y="59531"/>
                  </a:cubicBezTo>
                  <a:cubicBezTo>
                    <a:pt x="133826" y="19526"/>
                    <a:pt x="104299" y="7144"/>
                    <a:pt x="69056" y="7144"/>
                  </a:cubicBezTo>
                  <a:lnTo>
                    <a:pt x="7144" y="7144"/>
                  </a:lnTo>
                  <a:lnTo>
                    <a:pt x="23336" y="39529"/>
                  </a:lnTo>
                  <a:lnTo>
                    <a:pt x="40481" y="39529"/>
                  </a:lnTo>
                  <a:lnTo>
                    <a:pt x="40481" y="39529"/>
                  </a:lnTo>
                  <a:lnTo>
                    <a:pt x="65246" y="39529"/>
                  </a:lnTo>
                  <a:cubicBezTo>
                    <a:pt x="79534" y="39529"/>
                    <a:pt x="94774" y="42386"/>
                    <a:pt x="94774" y="59531"/>
                  </a:cubicBezTo>
                  <a:cubicBezTo>
                    <a:pt x="94774" y="78581"/>
                    <a:pt x="76676" y="78581"/>
                    <a:pt x="63341" y="78581"/>
                  </a:cubicBezTo>
                  <a:lnTo>
                    <a:pt x="42386" y="78581"/>
                  </a:lnTo>
                  <a:lnTo>
                    <a:pt x="94774" y="179546"/>
                  </a:lnTo>
                  <a:lnTo>
                    <a:pt x="140494" y="179546"/>
                  </a:lnTo>
                  <a:lnTo>
                    <a:pt x="96679" y="1071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orme libre : forme 39">
              <a:extLst>
                <a:ext uri="{FF2B5EF4-FFF2-40B4-BE49-F238E27FC236}">
                  <a16:creationId xmlns:a16="http://schemas.microsoft.com/office/drawing/2014/main" id="{3D035DE1-0D8D-4CC6-9020-31F22D101570}"/>
                </a:ext>
              </a:extLst>
            </p:cNvPr>
            <p:cNvSpPr/>
            <p:nvPr/>
          </p:nvSpPr>
          <p:spPr>
            <a:xfrm>
              <a:off x="2591752" y="638453"/>
              <a:ext cx="114300" cy="180975"/>
            </a:xfrm>
            <a:custGeom>
              <a:avLst/>
              <a:gdLst>
                <a:gd name="connsiteX0" fmla="*/ 74771 w 114300"/>
                <a:gd name="connsiteY0" fmla="*/ 114776 h 180975"/>
                <a:gd name="connsiteX1" fmla="*/ 57626 w 114300"/>
                <a:gd name="connsiteY1" fmla="*/ 146209 h 180975"/>
                <a:gd name="connsiteX2" fmla="*/ 41434 w 114300"/>
                <a:gd name="connsiteY2" fmla="*/ 131921 h 180975"/>
                <a:gd name="connsiteX3" fmla="*/ 7144 w 114300"/>
                <a:gd name="connsiteY3" fmla="*/ 140494 h 180975"/>
                <a:gd name="connsiteX4" fmla="*/ 58579 w 114300"/>
                <a:gd name="connsiteY4" fmla="*/ 179546 h 180975"/>
                <a:gd name="connsiteX5" fmla="*/ 111919 w 114300"/>
                <a:gd name="connsiteY5" fmla="*/ 118586 h 180975"/>
                <a:gd name="connsiteX6" fmla="*/ 111919 w 114300"/>
                <a:gd name="connsiteY6" fmla="*/ 7144 h 180975"/>
                <a:gd name="connsiteX7" fmla="*/ 74771 w 114300"/>
                <a:gd name="connsiteY7" fmla="*/ 7144 h 180975"/>
                <a:gd name="connsiteX8" fmla="*/ 74771 w 114300"/>
                <a:gd name="connsiteY8" fmla="*/ 11477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4300" h="180975">
                  <a:moveTo>
                    <a:pt x="74771" y="114776"/>
                  </a:moveTo>
                  <a:cubicBezTo>
                    <a:pt x="74771" y="127159"/>
                    <a:pt x="74771" y="146209"/>
                    <a:pt x="57626" y="146209"/>
                  </a:cubicBezTo>
                  <a:cubicBezTo>
                    <a:pt x="50006" y="146209"/>
                    <a:pt x="42386" y="139541"/>
                    <a:pt x="41434" y="131921"/>
                  </a:cubicBezTo>
                  <a:lnTo>
                    <a:pt x="7144" y="140494"/>
                  </a:lnTo>
                  <a:cubicBezTo>
                    <a:pt x="12859" y="167164"/>
                    <a:pt x="31909" y="179546"/>
                    <a:pt x="58579" y="179546"/>
                  </a:cubicBezTo>
                  <a:cubicBezTo>
                    <a:pt x="104299" y="179546"/>
                    <a:pt x="111919" y="150019"/>
                    <a:pt x="111919" y="118586"/>
                  </a:cubicBezTo>
                  <a:lnTo>
                    <a:pt x="111919" y="7144"/>
                  </a:lnTo>
                  <a:lnTo>
                    <a:pt x="74771" y="7144"/>
                  </a:lnTo>
                  <a:lnTo>
                    <a:pt x="74771" y="11477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orme libre : forme 40">
              <a:extLst>
                <a:ext uri="{FF2B5EF4-FFF2-40B4-BE49-F238E27FC236}">
                  <a16:creationId xmlns:a16="http://schemas.microsoft.com/office/drawing/2014/main" id="{E43EB352-61A0-4B15-9622-D09430DE4A3D}"/>
                </a:ext>
              </a:extLst>
            </p:cNvPr>
            <p:cNvSpPr/>
            <p:nvPr/>
          </p:nvSpPr>
          <p:spPr>
            <a:xfrm>
              <a:off x="3616642" y="637500"/>
              <a:ext cx="152400" cy="180975"/>
            </a:xfrm>
            <a:custGeom>
              <a:avLst/>
              <a:gdLst>
                <a:gd name="connsiteX0" fmla="*/ 18574 w 152400"/>
                <a:gd name="connsiteY0" fmla="*/ 7144 h 180975"/>
                <a:gd name="connsiteX1" fmla="*/ 70961 w 152400"/>
                <a:gd name="connsiteY1" fmla="*/ 111919 h 180975"/>
                <a:gd name="connsiteX2" fmla="*/ 7144 w 152400"/>
                <a:gd name="connsiteY2" fmla="*/ 111919 h 180975"/>
                <a:gd name="connsiteX3" fmla="*/ 7144 w 152400"/>
                <a:gd name="connsiteY3" fmla="*/ 145256 h 180975"/>
                <a:gd name="connsiteX4" fmla="*/ 89059 w 152400"/>
                <a:gd name="connsiteY4" fmla="*/ 145256 h 180975"/>
                <a:gd name="connsiteX5" fmla="*/ 106204 w 152400"/>
                <a:gd name="connsiteY5" fmla="*/ 180499 h 180975"/>
                <a:gd name="connsiteX6" fmla="*/ 152876 w 152400"/>
                <a:gd name="connsiteY6" fmla="*/ 180499 h 180975"/>
                <a:gd name="connsiteX7" fmla="*/ 63341 w 152400"/>
                <a:gd name="connsiteY7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2400" h="180975">
                  <a:moveTo>
                    <a:pt x="18574" y="7144"/>
                  </a:moveTo>
                  <a:lnTo>
                    <a:pt x="70961" y="111919"/>
                  </a:lnTo>
                  <a:lnTo>
                    <a:pt x="7144" y="111919"/>
                  </a:lnTo>
                  <a:lnTo>
                    <a:pt x="7144" y="145256"/>
                  </a:lnTo>
                  <a:lnTo>
                    <a:pt x="89059" y="145256"/>
                  </a:lnTo>
                  <a:lnTo>
                    <a:pt x="106204" y="180499"/>
                  </a:lnTo>
                  <a:lnTo>
                    <a:pt x="152876" y="180499"/>
                  </a:lnTo>
                  <a:lnTo>
                    <a:pt x="63341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orme libre : forme 41">
              <a:extLst>
                <a:ext uri="{FF2B5EF4-FFF2-40B4-BE49-F238E27FC236}">
                  <a16:creationId xmlns:a16="http://schemas.microsoft.com/office/drawing/2014/main" id="{E448B721-C434-4613-9758-3E0409C4E151}"/>
                </a:ext>
              </a:extLst>
            </p:cNvPr>
            <p:cNvSpPr/>
            <p:nvPr/>
          </p:nvSpPr>
          <p:spPr>
            <a:xfrm>
              <a:off x="2275522" y="460335"/>
              <a:ext cx="285750" cy="238125"/>
            </a:xfrm>
            <a:custGeom>
              <a:avLst/>
              <a:gdLst>
                <a:gd name="connsiteX0" fmla="*/ 7144 w 285750"/>
                <a:gd name="connsiteY0" fmla="*/ 7144 h 238125"/>
                <a:gd name="connsiteX1" fmla="*/ 285274 w 285750"/>
                <a:gd name="connsiteY1" fmla="*/ 230981 h 238125"/>
                <a:gd name="connsiteX2" fmla="*/ 146209 w 285750"/>
                <a:gd name="connsiteY2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5750" h="238125">
                  <a:moveTo>
                    <a:pt x="7144" y="7144"/>
                  </a:moveTo>
                  <a:lnTo>
                    <a:pt x="285274" y="230981"/>
                  </a:lnTo>
                  <a:lnTo>
                    <a:pt x="1462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orme libre : forme 42">
              <a:extLst>
                <a:ext uri="{FF2B5EF4-FFF2-40B4-BE49-F238E27FC236}">
                  <a16:creationId xmlns:a16="http://schemas.microsoft.com/office/drawing/2014/main" id="{B8882D72-6128-4C25-9C40-6BB10E791810}"/>
                </a:ext>
              </a:extLst>
            </p:cNvPr>
            <p:cNvSpPr/>
            <p:nvPr/>
          </p:nvSpPr>
          <p:spPr>
            <a:xfrm>
              <a:off x="2385060" y="349845"/>
              <a:ext cx="238125" cy="190500"/>
            </a:xfrm>
            <a:custGeom>
              <a:avLst/>
              <a:gdLst>
                <a:gd name="connsiteX0" fmla="*/ 232886 w 238125"/>
                <a:gd name="connsiteY0" fmla="*/ 187166 h 190500"/>
                <a:gd name="connsiteX1" fmla="*/ 123349 w 238125"/>
                <a:gd name="connsiteY1" fmla="*/ 7144 h 190500"/>
                <a:gd name="connsiteX2" fmla="*/ 7144 w 238125"/>
                <a:gd name="connsiteY2" fmla="*/ 7144 h 190500"/>
                <a:gd name="connsiteX3" fmla="*/ 119539 w 238125"/>
                <a:gd name="connsiteY3" fmla="*/ 18716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8125" h="190500">
                  <a:moveTo>
                    <a:pt x="232886" y="187166"/>
                  </a:moveTo>
                  <a:lnTo>
                    <a:pt x="123349" y="7144"/>
                  </a:lnTo>
                  <a:lnTo>
                    <a:pt x="7144" y="7144"/>
                  </a:lnTo>
                  <a:lnTo>
                    <a:pt x="119539" y="18716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orme libre : forme 43">
              <a:extLst>
                <a:ext uri="{FF2B5EF4-FFF2-40B4-BE49-F238E27FC236}">
                  <a16:creationId xmlns:a16="http://schemas.microsoft.com/office/drawing/2014/main" id="{754FBBFD-4D53-4118-9BEB-549EF8A649CF}"/>
                </a:ext>
              </a:extLst>
            </p:cNvPr>
            <p:cNvSpPr/>
            <p:nvPr/>
          </p:nvSpPr>
          <p:spPr>
            <a:xfrm>
              <a:off x="2507932" y="296505"/>
              <a:ext cx="123825" cy="104775"/>
            </a:xfrm>
            <a:custGeom>
              <a:avLst/>
              <a:gdLst>
                <a:gd name="connsiteX0" fmla="*/ 122396 w 123825"/>
                <a:gd name="connsiteY0" fmla="*/ 7144 h 104775"/>
                <a:gd name="connsiteX1" fmla="*/ 7144 w 123825"/>
                <a:gd name="connsiteY1" fmla="*/ 7144 h 104775"/>
                <a:gd name="connsiteX2" fmla="*/ 64294 w 123825"/>
                <a:gd name="connsiteY2" fmla="*/ 1042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23825" h="104775">
                  <a:moveTo>
                    <a:pt x="122396" y="7144"/>
                  </a:moveTo>
                  <a:lnTo>
                    <a:pt x="7144" y="7144"/>
                  </a:lnTo>
                  <a:lnTo>
                    <a:pt x="64294" y="1042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5" name="Titre 21">
            <a:extLst>
              <a:ext uri="{FF2B5EF4-FFF2-40B4-BE49-F238E27FC236}">
                <a16:creationId xmlns:a16="http://schemas.microsoft.com/office/drawing/2014/main" id="{F68EA6AE-5981-41DD-9422-91A8C15DC12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9654" y="0"/>
            <a:ext cx="11402341" cy="1259278"/>
          </a:xfrm>
          <a:prstGeom prst="rect">
            <a:avLst/>
          </a:prstGeom>
        </p:spPr>
        <p:txBody>
          <a:bodyPr anchor="b"/>
          <a:lstStyle>
            <a:lvl1pPr marL="0" algn="l" defTabSz="914400" rtl="0" eaLnBrk="1" latinLnBrk="0" hangingPunct="1">
              <a:lnSpc>
                <a:spcPct val="100000"/>
              </a:lnSpc>
              <a:defRPr lang="en-US" sz="2800" b="1" kern="1200" dirty="0" smtClean="0">
                <a:solidFill>
                  <a:schemeClr val="tx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r>
              <a:rPr lang="en-US" dirty="0"/>
              <a:t>TITLE OF THE SLIDE</a:t>
            </a:r>
          </a:p>
        </p:txBody>
      </p:sp>
      <p:sp>
        <p:nvSpPr>
          <p:cNvPr id="46" name="Espace réservé du texte 30">
            <a:extLst>
              <a:ext uri="{FF2B5EF4-FFF2-40B4-BE49-F238E27FC236}">
                <a16:creationId xmlns:a16="http://schemas.microsoft.com/office/drawing/2014/main" id="{0B8AC2F1-95B5-4551-A350-24589E5E63A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224740" y="1292894"/>
            <a:ext cx="9891060" cy="259681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lang="fr-FR" sz="1600" dirty="0">
                <a:solidFill>
                  <a:schemeClr val="accent1"/>
                </a:solidFill>
                <a:latin typeface="Muli" panose="00000500000000000000" pitchFamily="50" charset="0"/>
              </a:defRPr>
            </a:lvl1pPr>
          </a:lstStyle>
          <a:p>
            <a:pPr marL="228600" lvl="0" indent="-228600">
              <a:spcBef>
                <a:spcPts val="0"/>
              </a:spcBef>
            </a:pPr>
            <a:r>
              <a:rPr lang="fr-FR" dirty="0"/>
              <a:t>SUB-TITLE</a:t>
            </a:r>
          </a:p>
        </p:txBody>
      </p:sp>
      <p:sp>
        <p:nvSpPr>
          <p:cNvPr id="53" name="Espace réservé du texte 27">
            <a:extLst>
              <a:ext uri="{FF2B5EF4-FFF2-40B4-BE49-F238E27FC236}">
                <a16:creationId xmlns:a16="http://schemas.microsoft.com/office/drawing/2014/main" id="{95871B54-A607-4B4E-9CB1-478E7965771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3461" y="2821160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t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lang="en-US" sz="1800" kern="1200" dirty="0">
                <a:solidFill>
                  <a:srgbClr val="222222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55" name="Espace réservé du texte 27">
            <a:extLst>
              <a:ext uri="{FF2B5EF4-FFF2-40B4-BE49-F238E27FC236}">
                <a16:creationId xmlns:a16="http://schemas.microsoft.com/office/drawing/2014/main" id="{BA9A1B7B-10A7-4923-933A-99FE685472D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409856" y="2821160"/>
            <a:ext cx="3937331" cy="2739789"/>
          </a:xfrm>
          <a:prstGeom prst="rect">
            <a:avLst/>
          </a:prstGeom>
          <a:noFill/>
        </p:spPr>
        <p:txBody>
          <a:bodyPr wrap="square" lIns="36000" tIns="0" rIns="0" bIns="0" rtlCol="0" anchor="t">
            <a:spAutoFit/>
          </a:bodyPr>
          <a:lstStyle>
            <a:lvl1pPr marL="285750" indent="-285750">
              <a:lnSpc>
                <a:spcPct val="120000"/>
              </a:lnSpc>
              <a:spcBef>
                <a:spcPts val="0"/>
              </a:spcBef>
              <a:buClr>
                <a:schemeClr val="bg1"/>
              </a:buClr>
              <a:buFont typeface="Wingdings" panose="05000000000000000000" pitchFamily="2" charset="2"/>
              <a:buChar char="§"/>
              <a:defRPr lang="en-US" sz="1800" kern="1200" dirty="0">
                <a:solidFill>
                  <a:schemeClr val="bg1"/>
                </a:solidFill>
                <a:latin typeface="Muli" panose="000005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Lorem ipsum </a:t>
            </a:r>
            <a:r>
              <a:rPr lang="fr-FR" dirty="0" err="1"/>
              <a:t>dolor</a:t>
            </a:r>
            <a:r>
              <a:rPr lang="fr-FR" dirty="0"/>
              <a:t>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, </a:t>
            </a:r>
            <a:r>
              <a:rPr lang="fr-FR" dirty="0" err="1"/>
              <a:t>consectetuer</a:t>
            </a:r>
            <a:r>
              <a:rPr lang="fr-FR" dirty="0"/>
              <a:t> </a:t>
            </a:r>
            <a:r>
              <a:rPr lang="fr-FR" dirty="0" err="1"/>
              <a:t>adipiscing</a:t>
            </a:r>
            <a:r>
              <a:rPr lang="fr-FR" dirty="0"/>
              <a:t> </a:t>
            </a:r>
            <a:r>
              <a:rPr lang="fr-FR" dirty="0" err="1"/>
              <a:t>elit</a:t>
            </a:r>
            <a:r>
              <a:rPr lang="fr-FR" dirty="0"/>
              <a:t>. </a:t>
            </a:r>
            <a:r>
              <a:rPr lang="fr-FR" dirty="0" err="1"/>
              <a:t>Maecenas</a:t>
            </a:r>
            <a:r>
              <a:rPr lang="fr-FR" dirty="0"/>
              <a:t> </a:t>
            </a:r>
            <a:r>
              <a:rPr lang="fr-FR" dirty="0" err="1"/>
              <a:t>porttitor</a:t>
            </a:r>
            <a:r>
              <a:rPr lang="fr-FR" dirty="0"/>
              <a:t> </a:t>
            </a:r>
            <a:r>
              <a:rPr lang="fr-FR" dirty="0" err="1"/>
              <a:t>congue</a:t>
            </a:r>
            <a:r>
              <a:rPr lang="fr-FR" dirty="0"/>
              <a:t> massa.</a:t>
            </a:r>
          </a:p>
          <a:p>
            <a:pPr marL="0" lvl="0">
              <a:lnSpc>
                <a:spcPct val="125000"/>
              </a:lnSpc>
            </a:pPr>
            <a:endParaRPr lang="fr-FR" dirty="0"/>
          </a:p>
          <a:p>
            <a:pPr marL="0" lvl="0">
              <a:lnSpc>
                <a:spcPct val="125000"/>
              </a:lnSpc>
            </a:pPr>
            <a:r>
              <a:rPr lang="fr-FR" dirty="0"/>
              <a:t>Fusce </a:t>
            </a:r>
            <a:r>
              <a:rPr lang="fr-FR" dirty="0" err="1"/>
              <a:t>posuere</a:t>
            </a:r>
            <a:r>
              <a:rPr lang="fr-FR" dirty="0"/>
              <a:t>, magna </a:t>
            </a:r>
            <a:r>
              <a:rPr lang="fr-FR" dirty="0" err="1"/>
              <a:t>sed</a:t>
            </a:r>
            <a:r>
              <a:rPr lang="fr-FR" dirty="0"/>
              <a:t> pulvinar </a:t>
            </a:r>
            <a:r>
              <a:rPr lang="fr-FR" dirty="0" err="1"/>
              <a:t>ultricies</a:t>
            </a:r>
            <a:r>
              <a:rPr lang="fr-FR" dirty="0"/>
              <a:t>, </a:t>
            </a:r>
            <a:r>
              <a:rPr lang="fr-FR" dirty="0" err="1"/>
              <a:t>purus</a:t>
            </a:r>
            <a:r>
              <a:rPr lang="fr-FR" dirty="0"/>
              <a:t> </a:t>
            </a:r>
            <a:r>
              <a:rPr lang="fr-FR" dirty="0" err="1"/>
              <a:t>lectus</a:t>
            </a:r>
            <a:r>
              <a:rPr lang="fr-FR" dirty="0"/>
              <a:t> </a:t>
            </a:r>
            <a:r>
              <a:rPr lang="fr-FR" dirty="0" err="1"/>
              <a:t>malesuada</a:t>
            </a:r>
            <a:r>
              <a:rPr lang="fr-FR" dirty="0"/>
              <a:t> libero, </a:t>
            </a:r>
            <a:r>
              <a:rPr lang="fr-FR" dirty="0" err="1"/>
              <a:t>sit</a:t>
            </a:r>
            <a:r>
              <a:rPr lang="fr-FR" dirty="0"/>
              <a:t> </a:t>
            </a:r>
            <a:r>
              <a:rPr lang="fr-FR" dirty="0" err="1"/>
              <a:t>amet</a:t>
            </a:r>
            <a:r>
              <a:rPr lang="fr-FR" dirty="0"/>
              <a:t> commodo magna </a:t>
            </a:r>
            <a:r>
              <a:rPr lang="fr-FR" dirty="0" err="1"/>
              <a:t>eros</a:t>
            </a:r>
            <a:r>
              <a:rPr lang="fr-FR" dirty="0"/>
              <a:t> </a:t>
            </a:r>
            <a:r>
              <a:rPr lang="fr-FR" dirty="0" err="1"/>
              <a:t>quis</a:t>
            </a:r>
            <a:r>
              <a:rPr lang="fr-FR" dirty="0"/>
              <a:t> urna.</a:t>
            </a:r>
          </a:p>
        </p:txBody>
      </p:sp>
      <p:sp>
        <p:nvSpPr>
          <p:cNvPr id="57" name="Espace réservé du texte 27">
            <a:extLst>
              <a:ext uri="{FF2B5EF4-FFF2-40B4-BE49-F238E27FC236}">
                <a16:creationId xmlns:a16="http://schemas.microsoft.com/office/drawing/2014/main" id="{7240B1F8-13E0-4BB5-9038-2CE03B1F732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13461" y="2159355"/>
            <a:ext cx="3937331" cy="421397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400" kern="1200" dirty="0">
                <a:solidFill>
                  <a:schemeClr val="accent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  <p:sp>
        <p:nvSpPr>
          <p:cNvPr id="58" name="Espace réservé du texte 27">
            <a:extLst>
              <a:ext uri="{FF2B5EF4-FFF2-40B4-BE49-F238E27FC236}">
                <a16:creationId xmlns:a16="http://schemas.microsoft.com/office/drawing/2014/main" id="{FA202DF1-930C-4F46-A92A-7E48484EF71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09855" y="2159355"/>
            <a:ext cx="3937331" cy="421397"/>
          </a:xfrm>
          <a:prstGeom prst="rect">
            <a:avLst/>
          </a:prstGeom>
          <a:noFill/>
        </p:spPr>
        <p:txBody>
          <a:bodyPr wrap="square" lIns="36000" tIns="0" rIns="0" bIns="0" rtlCol="0" anchor="b">
            <a:spAutoFit/>
          </a:bodyPr>
          <a:lstStyle>
            <a:lvl1pPr marL="0" indent="0">
              <a:lnSpc>
                <a:spcPct val="120000"/>
              </a:lnSpc>
              <a:spcBef>
                <a:spcPts val="0"/>
              </a:spcBef>
              <a:buFontTx/>
              <a:buNone/>
              <a:defRPr lang="en-US" sz="2400" kern="1200" dirty="0">
                <a:solidFill>
                  <a:schemeClr val="bg1"/>
                </a:solidFill>
                <a:latin typeface="Muli ExtraBold" panose="00000900000000000000" pitchFamily="50" charset="0"/>
                <a:ea typeface="+mn-ea"/>
                <a:cs typeface="+mn-cs"/>
              </a:defRPr>
            </a:lvl1pPr>
          </a:lstStyle>
          <a:p>
            <a:pPr marL="0" lvl="0">
              <a:lnSpc>
                <a:spcPct val="125000"/>
              </a:lnSpc>
            </a:pPr>
            <a:r>
              <a:rPr lang="fr-FR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917880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7856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  <p:sldLayoutId id="2147483697" r:id="rId37"/>
    <p:sldLayoutId id="2147483698" r:id="rId38"/>
    <p:sldLayoutId id="2147483699" r:id="rId39"/>
    <p:sldLayoutId id="2147483700" r:id="rId40"/>
    <p:sldLayoutId id="2147483701" r:id="rId41"/>
    <p:sldLayoutId id="2147483702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6.png"/><Relationship Id="rId4" Type="http://schemas.openxmlformats.org/officeDocument/2006/relationships/hyperlink" Target="https://ju.jobteaser.com/en/sp_companies/users/new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6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A3A961C-1899-47CB-9768-6139559FB7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001" y="1605732"/>
            <a:ext cx="5529551" cy="229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21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Image 49">
            <a:extLst>
              <a:ext uri="{FF2B5EF4-FFF2-40B4-BE49-F238E27FC236}">
                <a16:creationId xmlns:a16="http://schemas.microsoft.com/office/drawing/2014/main" id="{CCD7EA35-C7B1-4DE9-A8E9-54185CAD95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564" y="-3293"/>
            <a:ext cx="11528535" cy="1432684"/>
          </a:xfrm>
          <a:prstGeom prst="rect">
            <a:avLst/>
          </a:prstGeom>
        </p:spPr>
      </p:pic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05EEC2B-DA4C-4B3B-8E9C-DC41D2B5D21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224740" y="1292894"/>
            <a:ext cx="7625842" cy="291964"/>
          </a:xfrm>
        </p:spPr>
        <p:txBody>
          <a:bodyPr/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 CAREER PLATFORM WHICH PROVIDES SUPPORT TO STUDENTS WHEN…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18BE5A1-6640-40FC-8A07-B6196B6C38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65295" y="1971675"/>
            <a:ext cx="3221522" cy="4020935"/>
          </a:xfrm>
        </p:spPr>
        <p:txBody>
          <a:bodyPr/>
          <a:lstStyle/>
          <a:p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Company profiles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Job videos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Career events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EB7F69F-4BCC-4FBE-ACDE-0E0444B1287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10843" y="2938816"/>
            <a:ext cx="2318220" cy="707630"/>
          </a:xfrm>
        </p:spPr>
        <p:txBody>
          <a:bodyPr/>
          <a:lstStyle/>
          <a:p>
            <a:pPr algn="ctr"/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Building </a:t>
            </a:r>
            <a:r>
              <a:rPr lang="fr-FR" b="1" dirty="0" err="1">
                <a:latin typeface="Calibri" panose="020F0502020204030204" pitchFamily="34" charset="0"/>
                <a:cs typeface="Calibri" panose="020F0502020204030204" pitchFamily="34" charset="0"/>
              </a:rPr>
              <a:t>their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b="1" dirty="0" err="1">
                <a:latin typeface="Calibri" panose="020F0502020204030204" pitchFamily="34" charset="0"/>
                <a:cs typeface="Calibri" panose="020F0502020204030204" pitchFamily="34" charset="0"/>
              </a:rPr>
              <a:t>career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b="1" dirty="0" err="1">
                <a:latin typeface="Calibri" panose="020F0502020204030204" pitchFamily="34" charset="0"/>
                <a:cs typeface="Calibri" panose="020F0502020204030204" pitchFamily="34" charset="0"/>
              </a:rPr>
              <a:t>path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334BD1EB-98C9-4F41-BC44-485F490710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Job offers on the </a:t>
            </a:r>
            <a:r>
              <a:rPr lang="en-US" sz="16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JobTeaser</a:t>
            </a: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 network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Job offers exclusive to their university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A937B1A0-5574-49ED-AF3F-C5C981D39D8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27060" y="2938816"/>
            <a:ext cx="2318220" cy="1076961"/>
          </a:xfrm>
        </p:spPr>
        <p:txBody>
          <a:bodyPr/>
          <a:lstStyle/>
          <a:p>
            <a:pPr algn="ctr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Looking for an internship, placement or job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FA39EC88-C6AD-4586-971F-285BA108041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US" sz="16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An Advice module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Calibri Light" panose="020F0302020204030204" pitchFamily="34" charset="0"/>
                <a:cs typeface="Calibri Light" panose="020F0302020204030204" pitchFamily="34" charset="0"/>
              </a:rPr>
              <a:t>Videos by recruitment specialists</a:t>
            </a:r>
          </a:p>
        </p:txBody>
      </p:sp>
      <p:sp>
        <p:nvSpPr>
          <p:cNvPr id="9" name="Espace réservé du texte 8">
            <a:extLst>
              <a:ext uri="{FF2B5EF4-FFF2-40B4-BE49-F238E27FC236}">
                <a16:creationId xmlns:a16="http://schemas.microsoft.com/office/drawing/2014/main" id="{A38EB106-64C8-4CAD-99AF-8AD67FB50F45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445349" y="2938816"/>
            <a:ext cx="2318220" cy="707630"/>
          </a:xfrm>
        </p:spPr>
        <p:txBody>
          <a:bodyPr/>
          <a:lstStyle/>
          <a:p>
            <a:pPr algn="ctr"/>
            <a:r>
              <a:rPr lang="fr-FR" b="1" dirty="0" err="1">
                <a:latin typeface="Calibri" panose="020F0502020204030204" pitchFamily="34" charset="0"/>
                <a:cs typeface="Calibri" panose="020F0502020204030204" pitchFamily="34" charset="0"/>
              </a:rPr>
              <a:t>Preparing</a:t>
            </a:r>
            <a:r>
              <a:rPr lang="fr-FR" b="1" dirty="0">
                <a:latin typeface="Calibri" panose="020F0502020204030204" pitchFamily="34" charset="0"/>
                <a:cs typeface="Calibri" panose="020F0502020204030204" pitchFamily="34" charset="0"/>
              </a:rPr>
              <a:t> for interviews</a:t>
            </a:r>
          </a:p>
        </p:txBody>
      </p:sp>
      <p:sp>
        <p:nvSpPr>
          <p:cNvPr id="10" name="Graphique 2">
            <a:extLst>
              <a:ext uri="{FF2B5EF4-FFF2-40B4-BE49-F238E27FC236}">
                <a16:creationId xmlns:a16="http://schemas.microsoft.com/office/drawing/2014/main" id="{A25DDAAB-6E1A-417F-B559-EF1F32003453}"/>
              </a:ext>
            </a:extLst>
          </p:cNvPr>
          <p:cNvSpPr/>
          <p:nvPr/>
        </p:nvSpPr>
        <p:spPr>
          <a:xfrm>
            <a:off x="913461" y="1343577"/>
            <a:ext cx="1309039" cy="163630"/>
          </a:xfrm>
          <a:custGeom>
            <a:avLst/>
            <a:gdLst>
              <a:gd name="connsiteX0" fmla="*/ 936418 w 1001888"/>
              <a:gd name="connsiteY0" fmla="*/ 18437 h 125236"/>
              <a:gd name="connsiteX1" fmla="*/ 994026 w 1001888"/>
              <a:gd name="connsiteY1" fmla="*/ 118626 h 125236"/>
              <a:gd name="connsiteX2" fmla="*/ 886323 w 1001888"/>
              <a:gd name="connsiteY2" fmla="*/ 18437 h 125236"/>
              <a:gd name="connsiteX3" fmla="*/ 943932 w 1001888"/>
              <a:gd name="connsiteY3" fmla="*/ 118626 h 125236"/>
              <a:gd name="connsiteX4" fmla="*/ 834977 w 1001888"/>
              <a:gd name="connsiteY4" fmla="*/ 18437 h 125236"/>
              <a:gd name="connsiteX5" fmla="*/ 892585 w 1001888"/>
              <a:gd name="connsiteY5" fmla="*/ 118626 h 125236"/>
              <a:gd name="connsiteX6" fmla="*/ 783630 w 1001888"/>
              <a:gd name="connsiteY6" fmla="*/ 18437 h 125236"/>
              <a:gd name="connsiteX7" fmla="*/ 841238 w 1001888"/>
              <a:gd name="connsiteY7" fmla="*/ 118626 h 125236"/>
              <a:gd name="connsiteX8" fmla="*/ 732283 w 1001888"/>
              <a:gd name="connsiteY8" fmla="*/ 18437 h 125236"/>
              <a:gd name="connsiteX9" fmla="*/ 789892 w 1001888"/>
              <a:gd name="connsiteY9" fmla="*/ 118626 h 125236"/>
              <a:gd name="connsiteX10" fmla="*/ 682188 w 1001888"/>
              <a:gd name="connsiteY10" fmla="*/ 18437 h 125236"/>
              <a:gd name="connsiteX11" fmla="*/ 739797 w 1001888"/>
              <a:gd name="connsiteY11" fmla="*/ 118626 h 125236"/>
              <a:gd name="connsiteX12" fmla="*/ 630842 w 1001888"/>
              <a:gd name="connsiteY12" fmla="*/ 18437 h 125236"/>
              <a:gd name="connsiteX13" fmla="*/ 688450 w 1001888"/>
              <a:gd name="connsiteY13" fmla="*/ 118626 h 125236"/>
              <a:gd name="connsiteX14" fmla="*/ 579495 w 1001888"/>
              <a:gd name="connsiteY14" fmla="*/ 18437 h 125236"/>
              <a:gd name="connsiteX15" fmla="*/ 637103 w 1001888"/>
              <a:gd name="connsiteY15" fmla="*/ 118626 h 125236"/>
              <a:gd name="connsiteX16" fmla="*/ 528148 w 1001888"/>
              <a:gd name="connsiteY16" fmla="*/ 18437 h 125236"/>
              <a:gd name="connsiteX17" fmla="*/ 585757 w 1001888"/>
              <a:gd name="connsiteY17" fmla="*/ 118626 h 125236"/>
              <a:gd name="connsiteX18" fmla="*/ 478054 w 1001888"/>
              <a:gd name="connsiteY18" fmla="*/ 18437 h 125236"/>
              <a:gd name="connsiteX19" fmla="*/ 535662 w 1001888"/>
              <a:gd name="connsiteY19" fmla="*/ 118626 h 125236"/>
              <a:gd name="connsiteX20" fmla="*/ 426707 w 1001888"/>
              <a:gd name="connsiteY20" fmla="*/ 18437 h 125236"/>
              <a:gd name="connsiteX21" fmla="*/ 484315 w 1001888"/>
              <a:gd name="connsiteY21" fmla="*/ 118626 h 125236"/>
              <a:gd name="connsiteX22" fmla="*/ 375360 w 1001888"/>
              <a:gd name="connsiteY22" fmla="*/ 18437 h 125236"/>
              <a:gd name="connsiteX23" fmla="*/ 432969 w 1001888"/>
              <a:gd name="connsiteY23" fmla="*/ 118626 h 125236"/>
              <a:gd name="connsiteX24" fmla="*/ 325265 w 1001888"/>
              <a:gd name="connsiteY24" fmla="*/ 18437 h 125236"/>
              <a:gd name="connsiteX25" fmla="*/ 382874 w 1001888"/>
              <a:gd name="connsiteY25" fmla="*/ 118626 h 125236"/>
              <a:gd name="connsiteX26" fmla="*/ 273919 w 1001888"/>
              <a:gd name="connsiteY26" fmla="*/ 18437 h 125236"/>
              <a:gd name="connsiteX27" fmla="*/ 331527 w 1001888"/>
              <a:gd name="connsiteY27" fmla="*/ 118626 h 125236"/>
              <a:gd name="connsiteX28" fmla="*/ 222572 w 1001888"/>
              <a:gd name="connsiteY28" fmla="*/ 18437 h 125236"/>
              <a:gd name="connsiteX29" fmla="*/ 280180 w 1001888"/>
              <a:gd name="connsiteY29" fmla="*/ 118626 h 125236"/>
              <a:gd name="connsiteX30" fmla="*/ 171225 w 1001888"/>
              <a:gd name="connsiteY30" fmla="*/ 18437 h 125236"/>
              <a:gd name="connsiteX31" fmla="*/ 228834 w 1001888"/>
              <a:gd name="connsiteY31" fmla="*/ 118626 h 125236"/>
              <a:gd name="connsiteX32" fmla="*/ 121131 w 1001888"/>
              <a:gd name="connsiteY32" fmla="*/ 18437 h 125236"/>
              <a:gd name="connsiteX33" fmla="*/ 178739 w 1001888"/>
              <a:gd name="connsiteY33" fmla="*/ 118626 h 125236"/>
              <a:gd name="connsiteX34" fmla="*/ 69784 w 1001888"/>
              <a:gd name="connsiteY34" fmla="*/ 18437 h 125236"/>
              <a:gd name="connsiteX35" fmla="*/ 127392 w 1001888"/>
              <a:gd name="connsiteY35" fmla="*/ 118626 h 125236"/>
              <a:gd name="connsiteX36" fmla="*/ 18437 w 1001888"/>
              <a:gd name="connsiteY36" fmla="*/ 18437 h 125236"/>
              <a:gd name="connsiteX37" fmla="*/ 76046 w 1001888"/>
              <a:gd name="connsiteY37" fmla="*/ 118626 h 12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1888" h="125236">
                <a:moveTo>
                  <a:pt x="936418" y="18437"/>
                </a:moveTo>
                <a:lnTo>
                  <a:pt x="994026" y="118626"/>
                </a:lnTo>
                <a:moveTo>
                  <a:pt x="886323" y="18437"/>
                </a:moveTo>
                <a:lnTo>
                  <a:pt x="943932" y="118626"/>
                </a:lnTo>
                <a:moveTo>
                  <a:pt x="834977" y="18437"/>
                </a:moveTo>
                <a:lnTo>
                  <a:pt x="892585" y="118626"/>
                </a:lnTo>
                <a:moveTo>
                  <a:pt x="783630" y="18437"/>
                </a:moveTo>
                <a:lnTo>
                  <a:pt x="841238" y="118626"/>
                </a:lnTo>
                <a:moveTo>
                  <a:pt x="732283" y="18437"/>
                </a:moveTo>
                <a:lnTo>
                  <a:pt x="789892" y="118626"/>
                </a:lnTo>
                <a:moveTo>
                  <a:pt x="682188" y="18437"/>
                </a:moveTo>
                <a:lnTo>
                  <a:pt x="739797" y="118626"/>
                </a:lnTo>
                <a:moveTo>
                  <a:pt x="630842" y="18437"/>
                </a:moveTo>
                <a:lnTo>
                  <a:pt x="688450" y="118626"/>
                </a:lnTo>
                <a:moveTo>
                  <a:pt x="579495" y="18437"/>
                </a:moveTo>
                <a:lnTo>
                  <a:pt x="637103" y="118626"/>
                </a:lnTo>
                <a:moveTo>
                  <a:pt x="528148" y="18437"/>
                </a:moveTo>
                <a:lnTo>
                  <a:pt x="585757" y="118626"/>
                </a:lnTo>
                <a:moveTo>
                  <a:pt x="478054" y="18437"/>
                </a:moveTo>
                <a:lnTo>
                  <a:pt x="535662" y="118626"/>
                </a:lnTo>
                <a:moveTo>
                  <a:pt x="426707" y="18437"/>
                </a:moveTo>
                <a:lnTo>
                  <a:pt x="484315" y="118626"/>
                </a:lnTo>
                <a:moveTo>
                  <a:pt x="375360" y="18437"/>
                </a:moveTo>
                <a:lnTo>
                  <a:pt x="432969" y="118626"/>
                </a:lnTo>
                <a:moveTo>
                  <a:pt x="325265" y="18437"/>
                </a:moveTo>
                <a:lnTo>
                  <a:pt x="382874" y="118626"/>
                </a:lnTo>
                <a:moveTo>
                  <a:pt x="273919" y="18437"/>
                </a:moveTo>
                <a:lnTo>
                  <a:pt x="331527" y="118626"/>
                </a:lnTo>
                <a:moveTo>
                  <a:pt x="222572" y="18437"/>
                </a:moveTo>
                <a:lnTo>
                  <a:pt x="280180" y="118626"/>
                </a:lnTo>
                <a:moveTo>
                  <a:pt x="171225" y="18437"/>
                </a:moveTo>
                <a:lnTo>
                  <a:pt x="228834" y="118626"/>
                </a:lnTo>
                <a:moveTo>
                  <a:pt x="121131" y="18437"/>
                </a:moveTo>
                <a:lnTo>
                  <a:pt x="178739" y="118626"/>
                </a:lnTo>
                <a:moveTo>
                  <a:pt x="69784" y="18437"/>
                </a:moveTo>
                <a:lnTo>
                  <a:pt x="127392" y="118626"/>
                </a:lnTo>
                <a:moveTo>
                  <a:pt x="18437" y="18437"/>
                </a:moveTo>
                <a:lnTo>
                  <a:pt x="76046" y="118626"/>
                </a:lnTo>
              </a:path>
            </a:pathLst>
          </a:custGeom>
          <a:noFill/>
          <a:ln w="222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3FB40AD9-892F-47BE-ACF4-ACAD99ABD8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37571" y="2332266"/>
            <a:ext cx="298461" cy="397947"/>
          </a:xfrm>
          <a:prstGeom prst="rect">
            <a:avLst/>
          </a:prstGeom>
        </p:spPr>
      </p:pic>
      <p:grpSp>
        <p:nvGrpSpPr>
          <p:cNvPr id="47" name="Groupe 46">
            <a:extLst>
              <a:ext uri="{FF2B5EF4-FFF2-40B4-BE49-F238E27FC236}">
                <a16:creationId xmlns:a16="http://schemas.microsoft.com/office/drawing/2014/main" id="{ACF4EB56-0848-432C-89B5-28921C6FE505}"/>
              </a:ext>
            </a:extLst>
          </p:cNvPr>
          <p:cNvGrpSpPr/>
          <p:nvPr/>
        </p:nvGrpSpPr>
        <p:grpSpPr>
          <a:xfrm>
            <a:off x="2490341" y="2355446"/>
            <a:ext cx="371430" cy="351586"/>
            <a:chOff x="6490020" y="2340424"/>
            <a:chExt cx="371430" cy="351586"/>
          </a:xfrm>
        </p:grpSpPr>
        <p:cxnSp>
          <p:nvCxnSpPr>
            <p:cNvPr id="24" name="Connecteur droit 23">
              <a:extLst>
                <a:ext uri="{FF2B5EF4-FFF2-40B4-BE49-F238E27FC236}">
                  <a16:creationId xmlns:a16="http://schemas.microsoft.com/office/drawing/2014/main" id="{49ADA053-4125-45A6-878C-8FA6849BA420}"/>
                </a:ext>
              </a:extLst>
            </p:cNvPr>
            <p:cNvCxnSpPr>
              <a:cxnSpLocks/>
            </p:cNvCxnSpPr>
            <p:nvPr/>
          </p:nvCxnSpPr>
          <p:spPr>
            <a:xfrm>
              <a:off x="6490020" y="2515770"/>
              <a:ext cx="0" cy="0"/>
            </a:xfrm>
            <a:prstGeom prst="line">
              <a:avLst/>
            </a:prstGeom>
            <a:ln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necteur droit 25">
              <a:extLst>
                <a:ext uri="{FF2B5EF4-FFF2-40B4-BE49-F238E27FC236}">
                  <a16:creationId xmlns:a16="http://schemas.microsoft.com/office/drawing/2014/main" id="{D5496ABE-BEB7-4FC7-A530-A129871A5F9A}"/>
                </a:ext>
              </a:extLst>
            </p:cNvPr>
            <p:cNvCxnSpPr>
              <a:cxnSpLocks/>
            </p:cNvCxnSpPr>
            <p:nvPr/>
          </p:nvCxnSpPr>
          <p:spPr>
            <a:xfrm>
              <a:off x="6501450" y="2408137"/>
              <a:ext cx="3600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Connecteur droit 28">
              <a:extLst>
                <a:ext uri="{FF2B5EF4-FFF2-40B4-BE49-F238E27FC236}">
                  <a16:creationId xmlns:a16="http://schemas.microsoft.com/office/drawing/2014/main" id="{AE6870CB-7BE1-425D-AB6B-821B87F23B5E}"/>
                </a:ext>
              </a:extLst>
            </p:cNvPr>
            <p:cNvCxnSpPr>
              <a:cxnSpLocks/>
            </p:cNvCxnSpPr>
            <p:nvPr/>
          </p:nvCxnSpPr>
          <p:spPr>
            <a:xfrm>
              <a:off x="6501450" y="2598637"/>
              <a:ext cx="129855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Connecteur droit 29">
              <a:extLst>
                <a:ext uri="{FF2B5EF4-FFF2-40B4-BE49-F238E27FC236}">
                  <a16:creationId xmlns:a16="http://schemas.microsoft.com/office/drawing/2014/main" id="{FDBC221F-8638-47E7-BBF6-D13C2D9519C5}"/>
                </a:ext>
              </a:extLst>
            </p:cNvPr>
            <p:cNvCxnSpPr>
              <a:cxnSpLocks/>
            </p:cNvCxnSpPr>
            <p:nvPr/>
          </p:nvCxnSpPr>
          <p:spPr>
            <a:xfrm>
              <a:off x="6514050" y="2682457"/>
              <a:ext cx="3348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Connecteur droit 31">
              <a:extLst>
                <a:ext uri="{FF2B5EF4-FFF2-40B4-BE49-F238E27FC236}">
                  <a16:creationId xmlns:a16="http://schemas.microsoft.com/office/drawing/2014/main" id="{A4E5A00D-D76C-4C10-85B7-FDBFB5238CDB}"/>
                </a:ext>
              </a:extLst>
            </p:cNvPr>
            <p:cNvCxnSpPr>
              <a:cxnSpLocks/>
            </p:cNvCxnSpPr>
            <p:nvPr/>
          </p:nvCxnSpPr>
          <p:spPr>
            <a:xfrm>
              <a:off x="6731595" y="2598637"/>
              <a:ext cx="129855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Connecteur droit 32">
              <a:extLst>
                <a:ext uri="{FF2B5EF4-FFF2-40B4-BE49-F238E27FC236}">
                  <a16:creationId xmlns:a16="http://schemas.microsoft.com/office/drawing/2014/main" id="{19C75411-C0FE-4A55-B86A-9739D3C01584}"/>
                </a:ext>
              </a:extLst>
            </p:cNvPr>
            <p:cNvCxnSpPr>
              <a:cxnSpLocks/>
            </p:cNvCxnSpPr>
            <p:nvPr/>
          </p:nvCxnSpPr>
          <p:spPr>
            <a:xfrm>
              <a:off x="6632258" y="2631022"/>
              <a:ext cx="1008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>
              <a:extLst>
                <a:ext uri="{FF2B5EF4-FFF2-40B4-BE49-F238E27FC236}">
                  <a16:creationId xmlns:a16="http://schemas.microsoft.com/office/drawing/2014/main" id="{0C72E753-97E2-467D-BCD9-6508DB550D43}"/>
                </a:ext>
              </a:extLst>
            </p:cNvPr>
            <p:cNvCxnSpPr>
              <a:cxnSpLocks/>
            </p:cNvCxnSpPr>
            <p:nvPr/>
          </p:nvCxnSpPr>
          <p:spPr>
            <a:xfrm>
              <a:off x="6632258" y="2567972"/>
              <a:ext cx="100800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Connecteur droit 35">
              <a:extLst>
                <a:ext uri="{FF2B5EF4-FFF2-40B4-BE49-F238E27FC236}">
                  <a16:creationId xmlns:a16="http://schemas.microsoft.com/office/drawing/2014/main" id="{A84A4C0E-4D3E-4D91-8292-2A91CABEC528}"/>
                </a:ext>
              </a:extLst>
            </p:cNvPr>
            <p:cNvCxnSpPr>
              <a:cxnSpLocks/>
            </p:cNvCxnSpPr>
            <p:nvPr/>
          </p:nvCxnSpPr>
          <p:spPr>
            <a:xfrm>
              <a:off x="6616522" y="2349082"/>
              <a:ext cx="129855" cy="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Connecteur droit 36">
              <a:extLst>
                <a:ext uri="{FF2B5EF4-FFF2-40B4-BE49-F238E27FC236}">
                  <a16:creationId xmlns:a16="http://schemas.microsoft.com/office/drawing/2014/main" id="{6FAFC517-B5B5-45E5-A0E6-B364E2A5F93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25553" y="2342330"/>
              <a:ext cx="0" cy="576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Connecteur droit 38">
              <a:extLst>
                <a:ext uri="{FF2B5EF4-FFF2-40B4-BE49-F238E27FC236}">
                  <a16:creationId xmlns:a16="http://schemas.microsoft.com/office/drawing/2014/main" id="{EC9852FB-06DF-4520-AA3C-91E6B6CF6AA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39179" y="2340424"/>
              <a:ext cx="0" cy="576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cteur droit 39">
              <a:extLst>
                <a:ext uri="{FF2B5EF4-FFF2-40B4-BE49-F238E27FC236}">
                  <a16:creationId xmlns:a16="http://schemas.microsoft.com/office/drawing/2014/main" id="{F45DBEC8-387D-4B55-9D11-B44A03617B6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48850" y="2627210"/>
              <a:ext cx="0" cy="648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necteur droit 40">
              <a:extLst>
                <a:ext uri="{FF2B5EF4-FFF2-40B4-BE49-F238E27FC236}">
                  <a16:creationId xmlns:a16="http://schemas.microsoft.com/office/drawing/2014/main" id="{12E4D45D-19BA-42AB-8A8D-EC416A9BD7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14050" y="2627210"/>
              <a:ext cx="0" cy="648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eur droit 41">
              <a:extLst>
                <a:ext uri="{FF2B5EF4-FFF2-40B4-BE49-F238E27FC236}">
                  <a16:creationId xmlns:a16="http://schemas.microsoft.com/office/drawing/2014/main" id="{61BB6309-64A5-46FE-8432-5C78AFA501F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506332" y="2398024"/>
              <a:ext cx="0" cy="2088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necteur droit 43">
              <a:extLst>
                <a:ext uri="{FF2B5EF4-FFF2-40B4-BE49-F238E27FC236}">
                  <a16:creationId xmlns:a16="http://schemas.microsoft.com/office/drawing/2014/main" id="{80B48A39-ACB5-4B04-B34D-83E51E9D5B9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60302" y="2398024"/>
              <a:ext cx="0" cy="2088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Connecteur droit 44">
              <a:extLst>
                <a:ext uri="{FF2B5EF4-FFF2-40B4-BE49-F238E27FC236}">
                  <a16:creationId xmlns:a16="http://schemas.microsoft.com/office/drawing/2014/main" id="{B51498FE-7782-496D-93B1-676D3ABCA3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30642" y="2558791"/>
              <a:ext cx="0" cy="828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necteur droit 45">
              <a:extLst>
                <a:ext uri="{FF2B5EF4-FFF2-40B4-BE49-F238E27FC236}">
                  <a16:creationId xmlns:a16="http://schemas.microsoft.com/office/drawing/2014/main" id="{5AB54831-EDD2-47E2-94EA-4ABFD6B9592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635392" y="2558791"/>
              <a:ext cx="0" cy="82800"/>
            </a:xfrm>
            <a:prstGeom prst="line">
              <a:avLst/>
            </a:prstGeom>
            <a:ln w="190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69A0A12E-8477-49C9-A25E-377383A6A4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3378" y="2207684"/>
            <a:ext cx="695643" cy="647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270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7CE352BB-B523-4B6E-89C4-C02F2E442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0358" y="1436886"/>
            <a:ext cx="5945034" cy="4439348"/>
          </a:xfrm>
          <a:prstGeom prst="rect">
            <a:avLst/>
          </a:prstGeom>
        </p:spPr>
      </p:pic>
      <p:pic>
        <p:nvPicPr>
          <p:cNvPr id="22" name="Picture 1">
            <a:extLst>
              <a:ext uri="{FF2B5EF4-FFF2-40B4-BE49-F238E27FC236}">
                <a16:creationId xmlns:a16="http://schemas.microsoft.com/office/drawing/2014/main" id="{8ECF599E-45C7-496D-B566-2D8C3E80DD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835" b="2308"/>
          <a:stretch/>
        </p:blipFill>
        <p:spPr>
          <a:xfrm>
            <a:off x="5669062" y="1518701"/>
            <a:ext cx="5107626" cy="2896689"/>
          </a:xfrm>
          <a:prstGeom prst="roundRect">
            <a:avLst>
              <a:gd name="adj" fmla="val 2682"/>
            </a:avLst>
          </a:prstGeom>
          <a:ln>
            <a:noFill/>
          </a:ln>
          <a:effectLst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2E21419-2D2F-4E58-9A41-0851CC63EF3B}"/>
              </a:ext>
            </a:extLst>
          </p:cNvPr>
          <p:cNvSpPr/>
          <p:nvPr/>
        </p:nvSpPr>
        <p:spPr>
          <a:xfrm>
            <a:off x="5828490" y="1503493"/>
            <a:ext cx="652239" cy="65223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71BF44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Test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4DD1C32D-CFE1-44EA-9DC0-42302A21CAAF}"/>
              </a:ext>
            </a:extLst>
          </p:cNvPr>
          <p:cNvSpPr/>
          <p:nvPr/>
        </p:nvSpPr>
        <p:spPr>
          <a:xfrm>
            <a:off x="5780896" y="3387535"/>
            <a:ext cx="1570074" cy="104002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C944B40-D601-4CE6-B49D-F2A01E23EFDD}"/>
              </a:ext>
            </a:extLst>
          </p:cNvPr>
          <p:cNvSpPr/>
          <p:nvPr/>
        </p:nvSpPr>
        <p:spPr>
          <a:xfrm>
            <a:off x="5780896" y="2276093"/>
            <a:ext cx="2322319" cy="902456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43566B93-EC02-40B0-B072-212C6C90CFB7}"/>
              </a:ext>
            </a:extLst>
          </p:cNvPr>
          <p:cNvGrpSpPr/>
          <p:nvPr/>
        </p:nvGrpSpPr>
        <p:grpSpPr>
          <a:xfrm>
            <a:off x="681188" y="2318357"/>
            <a:ext cx="474980" cy="596966"/>
            <a:chOff x="4798218" y="7145968"/>
            <a:chExt cx="174308" cy="219075"/>
          </a:xfrm>
        </p:grpSpPr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88AE82B5-5A87-48D5-95F2-4EF9D84253B7}"/>
                </a:ext>
              </a:extLst>
            </p:cNvPr>
            <p:cNvSpPr/>
            <p:nvPr/>
          </p:nvSpPr>
          <p:spPr>
            <a:xfrm>
              <a:off x="4798218" y="7145968"/>
              <a:ext cx="76200" cy="85725"/>
            </a:xfrm>
            <a:custGeom>
              <a:avLst/>
              <a:gdLst>
                <a:gd name="connsiteX0" fmla="*/ 74771 w 76200"/>
                <a:gd name="connsiteY0" fmla="*/ 7144 h 85725"/>
                <a:gd name="connsiteX1" fmla="*/ 7144 w 76200"/>
                <a:gd name="connsiteY1" fmla="*/ 47149 h 85725"/>
                <a:gd name="connsiteX2" fmla="*/ 74771 w 76200"/>
                <a:gd name="connsiteY2" fmla="*/ 8429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85725">
                  <a:moveTo>
                    <a:pt x="74771" y="7144"/>
                  </a:moveTo>
                  <a:lnTo>
                    <a:pt x="7144" y="47149"/>
                  </a:lnTo>
                  <a:lnTo>
                    <a:pt x="74771" y="84296"/>
                  </a:lnTo>
                  <a:close/>
                </a:path>
              </a:pathLst>
            </a:custGeom>
            <a:solidFill>
              <a:srgbClr val="00A9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31" name="Forme libre : forme 30">
              <a:extLst>
                <a:ext uri="{FF2B5EF4-FFF2-40B4-BE49-F238E27FC236}">
                  <a16:creationId xmlns:a16="http://schemas.microsoft.com/office/drawing/2014/main" id="{A4CCC5E8-046D-425C-BED0-71D8A0690E73}"/>
                </a:ext>
              </a:extLst>
            </p:cNvPr>
            <p:cNvSpPr/>
            <p:nvPr/>
          </p:nvSpPr>
          <p:spPr>
            <a:xfrm>
              <a:off x="4886801" y="7145968"/>
              <a:ext cx="85725" cy="219075"/>
            </a:xfrm>
            <a:custGeom>
              <a:avLst/>
              <a:gdLst>
                <a:gd name="connsiteX0" fmla="*/ 7144 w 85725"/>
                <a:gd name="connsiteY0" fmla="*/ 7144 h 219075"/>
                <a:gd name="connsiteX1" fmla="*/ 9049 w 85725"/>
                <a:gd name="connsiteY1" fmla="*/ 221456 h 219075"/>
                <a:gd name="connsiteX2" fmla="*/ 87154 w 85725"/>
                <a:gd name="connsiteY2" fmla="*/ 221456 h 219075"/>
                <a:gd name="connsiteX3" fmla="*/ 87154 w 8572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19075">
                  <a:moveTo>
                    <a:pt x="7144" y="7144"/>
                  </a:moveTo>
                  <a:lnTo>
                    <a:pt x="9049" y="221456"/>
                  </a:lnTo>
                  <a:lnTo>
                    <a:pt x="87154" y="221456"/>
                  </a:lnTo>
                  <a:lnTo>
                    <a:pt x="87154" y="7144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0AF06410-0506-473D-9A41-96541E005A42}"/>
              </a:ext>
            </a:extLst>
          </p:cNvPr>
          <p:cNvSpPr/>
          <p:nvPr/>
        </p:nvSpPr>
        <p:spPr>
          <a:xfrm>
            <a:off x="1330704" y="2293675"/>
            <a:ext cx="34149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Create an account by going to "New user?"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4F262FA-E9C3-4F81-96E4-334DD7362517}"/>
              </a:ext>
            </a:extLst>
          </p:cNvPr>
          <p:cNvSpPr txBox="1"/>
          <p:nvPr/>
        </p:nvSpPr>
        <p:spPr>
          <a:xfrm>
            <a:off x="1921082" y="3303685"/>
            <a:ext cx="602835" cy="43088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lvl="0" algn="ctr"/>
            <a:r>
              <a:rPr lang="fr-FR" sz="2800" b="1" dirty="0">
                <a:solidFill>
                  <a:srgbClr val="71BF44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rgbClr val="71BF44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374BD68-A8D0-42A6-AFA4-8960D0031AB5}"/>
              </a:ext>
            </a:extLst>
          </p:cNvPr>
          <p:cNvSpPr/>
          <p:nvPr/>
        </p:nvSpPr>
        <p:spPr>
          <a:xfrm>
            <a:off x="1330704" y="3878161"/>
            <a:ext cx="303481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dirty="0">
                <a:solidFill>
                  <a:srgbClr val="000000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Enter the email address and password linked to your company profile.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  <a:p>
            <a:pPr lvl="0"/>
            <a:r>
              <a:rPr lang="en-US" i="1" dirty="0">
                <a:solidFill>
                  <a:srgbClr val="00A34D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If you have forgotten your password, you can click on "Get a new password".</a:t>
            </a:r>
          </a:p>
        </p:txBody>
      </p: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DDE14301-B6D4-480E-A8E4-42AEE0E8CB54}"/>
              </a:ext>
            </a:extLst>
          </p:cNvPr>
          <p:cNvGrpSpPr/>
          <p:nvPr/>
        </p:nvGrpSpPr>
        <p:grpSpPr>
          <a:xfrm>
            <a:off x="685082" y="4016546"/>
            <a:ext cx="474980" cy="596966"/>
            <a:chOff x="4798218" y="7145968"/>
            <a:chExt cx="174308" cy="219075"/>
          </a:xfrm>
        </p:grpSpPr>
        <p:sp>
          <p:nvSpPr>
            <p:cNvPr id="45" name="Forme libre : forme 44">
              <a:extLst>
                <a:ext uri="{FF2B5EF4-FFF2-40B4-BE49-F238E27FC236}">
                  <a16:creationId xmlns:a16="http://schemas.microsoft.com/office/drawing/2014/main" id="{32DF2B9E-80DA-4DC8-8B46-02FA68E07FFA}"/>
                </a:ext>
              </a:extLst>
            </p:cNvPr>
            <p:cNvSpPr/>
            <p:nvPr/>
          </p:nvSpPr>
          <p:spPr>
            <a:xfrm>
              <a:off x="4798218" y="7145968"/>
              <a:ext cx="76200" cy="85725"/>
            </a:xfrm>
            <a:custGeom>
              <a:avLst/>
              <a:gdLst>
                <a:gd name="connsiteX0" fmla="*/ 74771 w 76200"/>
                <a:gd name="connsiteY0" fmla="*/ 7144 h 85725"/>
                <a:gd name="connsiteX1" fmla="*/ 7144 w 76200"/>
                <a:gd name="connsiteY1" fmla="*/ 47149 h 85725"/>
                <a:gd name="connsiteX2" fmla="*/ 74771 w 76200"/>
                <a:gd name="connsiteY2" fmla="*/ 8429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85725">
                  <a:moveTo>
                    <a:pt x="74771" y="7144"/>
                  </a:moveTo>
                  <a:lnTo>
                    <a:pt x="7144" y="47149"/>
                  </a:lnTo>
                  <a:lnTo>
                    <a:pt x="74771" y="84296"/>
                  </a:lnTo>
                  <a:close/>
                </a:path>
              </a:pathLst>
            </a:custGeom>
            <a:solidFill>
              <a:srgbClr val="00A9C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46" name="Forme libre : forme 45">
              <a:extLst>
                <a:ext uri="{FF2B5EF4-FFF2-40B4-BE49-F238E27FC236}">
                  <a16:creationId xmlns:a16="http://schemas.microsoft.com/office/drawing/2014/main" id="{3B748BC2-96D4-4507-AC76-2B7177F686E4}"/>
                </a:ext>
              </a:extLst>
            </p:cNvPr>
            <p:cNvSpPr/>
            <p:nvPr/>
          </p:nvSpPr>
          <p:spPr>
            <a:xfrm>
              <a:off x="4886801" y="7145968"/>
              <a:ext cx="85725" cy="219075"/>
            </a:xfrm>
            <a:custGeom>
              <a:avLst/>
              <a:gdLst>
                <a:gd name="connsiteX0" fmla="*/ 7144 w 85725"/>
                <a:gd name="connsiteY0" fmla="*/ 7144 h 219075"/>
                <a:gd name="connsiteX1" fmla="*/ 9049 w 85725"/>
                <a:gd name="connsiteY1" fmla="*/ 221456 h 219075"/>
                <a:gd name="connsiteX2" fmla="*/ 87154 w 85725"/>
                <a:gd name="connsiteY2" fmla="*/ 221456 h 219075"/>
                <a:gd name="connsiteX3" fmla="*/ 87154 w 85725"/>
                <a:gd name="connsiteY3" fmla="*/ 7144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725" h="219075">
                  <a:moveTo>
                    <a:pt x="7144" y="7144"/>
                  </a:moveTo>
                  <a:lnTo>
                    <a:pt x="9049" y="221456"/>
                  </a:lnTo>
                  <a:lnTo>
                    <a:pt x="87154" y="221456"/>
                  </a:lnTo>
                  <a:lnTo>
                    <a:pt x="87154" y="7144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</p:grpSp>
      <p:sp>
        <p:nvSpPr>
          <p:cNvPr id="9" name="Parallélogramme 8">
            <a:extLst>
              <a:ext uri="{FF2B5EF4-FFF2-40B4-BE49-F238E27FC236}">
                <a16:creationId xmlns:a16="http://schemas.microsoft.com/office/drawing/2014/main" id="{E40EBA94-D5D9-4ABF-9BD5-63FC0B7BBAAA}"/>
              </a:ext>
            </a:extLst>
          </p:cNvPr>
          <p:cNvSpPr/>
          <p:nvPr/>
        </p:nvSpPr>
        <p:spPr>
          <a:xfrm>
            <a:off x="3889956" y="5876234"/>
            <a:ext cx="3726270" cy="895102"/>
          </a:xfrm>
          <a:prstGeom prst="parallelogram">
            <a:avLst>
              <a:gd name="adj" fmla="val 62765"/>
            </a:avLst>
          </a:prstGeom>
          <a:solidFill>
            <a:srgbClr val="FBFBFB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1600" dirty="0">
                <a:solidFill>
                  <a:srgbClr val="000000"/>
                </a:solidFill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</a:rPr>
              <a:t>Follow the link : </a:t>
            </a:r>
            <a:r>
              <a:rPr lang="en-US" sz="1600">
                <a:solidFill>
                  <a:srgbClr val="000000"/>
                </a:solidFill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  <a:hlinkClick r:id="rId4"/>
              </a:rPr>
              <a:t>https://ju.</a:t>
            </a:r>
            <a:r>
              <a:rPr lang="en-US" sz="1600" dirty="0">
                <a:solidFill>
                  <a:srgbClr val="000000"/>
                </a:solidFill>
                <a:highlight>
                  <a:srgbClr val="FFFF00"/>
                </a:highlight>
                <a:latin typeface="Calibri Light" panose="020F0302020204030204" pitchFamily="34" charset="0"/>
                <a:cs typeface="Calibri Light" panose="020F0302020204030204" pitchFamily="34" charset="0"/>
                <a:hlinkClick r:id="rId4"/>
              </a:rPr>
              <a:t>jobteaser.com/en/sp_companies/users/new</a:t>
            </a:r>
            <a:endParaRPr lang="en-US" sz="1600" dirty="0">
              <a:solidFill>
                <a:srgbClr val="000000"/>
              </a:solidFill>
              <a:highlight>
                <a:srgbClr val="FFFF00"/>
              </a:highlight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3" name="Image 22">
            <a:extLst>
              <a:ext uri="{FF2B5EF4-FFF2-40B4-BE49-F238E27FC236}">
                <a16:creationId xmlns:a16="http://schemas.microsoft.com/office/drawing/2014/main" id="{2ABBFF2D-8023-4435-B5E2-030F15F62D3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465" y="416441"/>
            <a:ext cx="11528535" cy="1432684"/>
          </a:xfrm>
          <a:prstGeom prst="rect">
            <a:avLst/>
          </a:prstGeom>
        </p:spPr>
      </p:pic>
      <p:sp>
        <p:nvSpPr>
          <p:cNvPr id="27" name="Graphique 2">
            <a:extLst>
              <a:ext uri="{FF2B5EF4-FFF2-40B4-BE49-F238E27FC236}">
                <a16:creationId xmlns:a16="http://schemas.microsoft.com/office/drawing/2014/main" id="{61F54CAD-F98C-4171-A559-828039C0BD99}"/>
              </a:ext>
            </a:extLst>
          </p:cNvPr>
          <p:cNvSpPr/>
          <p:nvPr/>
        </p:nvSpPr>
        <p:spPr>
          <a:xfrm>
            <a:off x="913461" y="1767310"/>
            <a:ext cx="1309039" cy="163630"/>
          </a:xfrm>
          <a:custGeom>
            <a:avLst/>
            <a:gdLst>
              <a:gd name="connsiteX0" fmla="*/ 936418 w 1001888"/>
              <a:gd name="connsiteY0" fmla="*/ 18437 h 125236"/>
              <a:gd name="connsiteX1" fmla="*/ 994026 w 1001888"/>
              <a:gd name="connsiteY1" fmla="*/ 118626 h 125236"/>
              <a:gd name="connsiteX2" fmla="*/ 886323 w 1001888"/>
              <a:gd name="connsiteY2" fmla="*/ 18437 h 125236"/>
              <a:gd name="connsiteX3" fmla="*/ 943932 w 1001888"/>
              <a:gd name="connsiteY3" fmla="*/ 118626 h 125236"/>
              <a:gd name="connsiteX4" fmla="*/ 834977 w 1001888"/>
              <a:gd name="connsiteY4" fmla="*/ 18437 h 125236"/>
              <a:gd name="connsiteX5" fmla="*/ 892585 w 1001888"/>
              <a:gd name="connsiteY5" fmla="*/ 118626 h 125236"/>
              <a:gd name="connsiteX6" fmla="*/ 783630 w 1001888"/>
              <a:gd name="connsiteY6" fmla="*/ 18437 h 125236"/>
              <a:gd name="connsiteX7" fmla="*/ 841238 w 1001888"/>
              <a:gd name="connsiteY7" fmla="*/ 118626 h 125236"/>
              <a:gd name="connsiteX8" fmla="*/ 732283 w 1001888"/>
              <a:gd name="connsiteY8" fmla="*/ 18437 h 125236"/>
              <a:gd name="connsiteX9" fmla="*/ 789892 w 1001888"/>
              <a:gd name="connsiteY9" fmla="*/ 118626 h 125236"/>
              <a:gd name="connsiteX10" fmla="*/ 682188 w 1001888"/>
              <a:gd name="connsiteY10" fmla="*/ 18437 h 125236"/>
              <a:gd name="connsiteX11" fmla="*/ 739797 w 1001888"/>
              <a:gd name="connsiteY11" fmla="*/ 118626 h 125236"/>
              <a:gd name="connsiteX12" fmla="*/ 630842 w 1001888"/>
              <a:gd name="connsiteY12" fmla="*/ 18437 h 125236"/>
              <a:gd name="connsiteX13" fmla="*/ 688450 w 1001888"/>
              <a:gd name="connsiteY13" fmla="*/ 118626 h 125236"/>
              <a:gd name="connsiteX14" fmla="*/ 579495 w 1001888"/>
              <a:gd name="connsiteY14" fmla="*/ 18437 h 125236"/>
              <a:gd name="connsiteX15" fmla="*/ 637103 w 1001888"/>
              <a:gd name="connsiteY15" fmla="*/ 118626 h 125236"/>
              <a:gd name="connsiteX16" fmla="*/ 528148 w 1001888"/>
              <a:gd name="connsiteY16" fmla="*/ 18437 h 125236"/>
              <a:gd name="connsiteX17" fmla="*/ 585757 w 1001888"/>
              <a:gd name="connsiteY17" fmla="*/ 118626 h 125236"/>
              <a:gd name="connsiteX18" fmla="*/ 478054 w 1001888"/>
              <a:gd name="connsiteY18" fmla="*/ 18437 h 125236"/>
              <a:gd name="connsiteX19" fmla="*/ 535662 w 1001888"/>
              <a:gd name="connsiteY19" fmla="*/ 118626 h 125236"/>
              <a:gd name="connsiteX20" fmla="*/ 426707 w 1001888"/>
              <a:gd name="connsiteY20" fmla="*/ 18437 h 125236"/>
              <a:gd name="connsiteX21" fmla="*/ 484315 w 1001888"/>
              <a:gd name="connsiteY21" fmla="*/ 118626 h 125236"/>
              <a:gd name="connsiteX22" fmla="*/ 375360 w 1001888"/>
              <a:gd name="connsiteY22" fmla="*/ 18437 h 125236"/>
              <a:gd name="connsiteX23" fmla="*/ 432969 w 1001888"/>
              <a:gd name="connsiteY23" fmla="*/ 118626 h 125236"/>
              <a:gd name="connsiteX24" fmla="*/ 325265 w 1001888"/>
              <a:gd name="connsiteY24" fmla="*/ 18437 h 125236"/>
              <a:gd name="connsiteX25" fmla="*/ 382874 w 1001888"/>
              <a:gd name="connsiteY25" fmla="*/ 118626 h 125236"/>
              <a:gd name="connsiteX26" fmla="*/ 273919 w 1001888"/>
              <a:gd name="connsiteY26" fmla="*/ 18437 h 125236"/>
              <a:gd name="connsiteX27" fmla="*/ 331527 w 1001888"/>
              <a:gd name="connsiteY27" fmla="*/ 118626 h 125236"/>
              <a:gd name="connsiteX28" fmla="*/ 222572 w 1001888"/>
              <a:gd name="connsiteY28" fmla="*/ 18437 h 125236"/>
              <a:gd name="connsiteX29" fmla="*/ 280180 w 1001888"/>
              <a:gd name="connsiteY29" fmla="*/ 118626 h 125236"/>
              <a:gd name="connsiteX30" fmla="*/ 171225 w 1001888"/>
              <a:gd name="connsiteY30" fmla="*/ 18437 h 125236"/>
              <a:gd name="connsiteX31" fmla="*/ 228834 w 1001888"/>
              <a:gd name="connsiteY31" fmla="*/ 118626 h 125236"/>
              <a:gd name="connsiteX32" fmla="*/ 121131 w 1001888"/>
              <a:gd name="connsiteY32" fmla="*/ 18437 h 125236"/>
              <a:gd name="connsiteX33" fmla="*/ 178739 w 1001888"/>
              <a:gd name="connsiteY33" fmla="*/ 118626 h 125236"/>
              <a:gd name="connsiteX34" fmla="*/ 69784 w 1001888"/>
              <a:gd name="connsiteY34" fmla="*/ 18437 h 125236"/>
              <a:gd name="connsiteX35" fmla="*/ 127392 w 1001888"/>
              <a:gd name="connsiteY35" fmla="*/ 118626 h 125236"/>
              <a:gd name="connsiteX36" fmla="*/ 18437 w 1001888"/>
              <a:gd name="connsiteY36" fmla="*/ 18437 h 125236"/>
              <a:gd name="connsiteX37" fmla="*/ 76046 w 1001888"/>
              <a:gd name="connsiteY37" fmla="*/ 118626 h 12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1888" h="125236">
                <a:moveTo>
                  <a:pt x="936418" y="18437"/>
                </a:moveTo>
                <a:lnTo>
                  <a:pt x="994026" y="118626"/>
                </a:lnTo>
                <a:moveTo>
                  <a:pt x="886323" y="18437"/>
                </a:moveTo>
                <a:lnTo>
                  <a:pt x="943932" y="118626"/>
                </a:lnTo>
                <a:moveTo>
                  <a:pt x="834977" y="18437"/>
                </a:moveTo>
                <a:lnTo>
                  <a:pt x="892585" y="118626"/>
                </a:lnTo>
                <a:moveTo>
                  <a:pt x="783630" y="18437"/>
                </a:moveTo>
                <a:lnTo>
                  <a:pt x="841238" y="118626"/>
                </a:lnTo>
                <a:moveTo>
                  <a:pt x="732283" y="18437"/>
                </a:moveTo>
                <a:lnTo>
                  <a:pt x="789892" y="118626"/>
                </a:lnTo>
                <a:moveTo>
                  <a:pt x="682188" y="18437"/>
                </a:moveTo>
                <a:lnTo>
                  <a:pt x="739797" y="118626"/>
                </a:lnTo>
                <a:moveTo>
                  <a:pt x="630842" y="18437"/>
                </a:moveTo>
                <a:lnTo>
                  <a:pt x="688450" y="118626"/>
                </a:lnTo>
                <a:moveTo>
                  <a:pt x="579495" y="18437"/>
                </a:moveTo>
                <a:lnTo>
                  <a:pt x="637103" y="118626"/>
                </a:lnTo>
                <a:moveTo>
                  <a:pt x="528148" y="18437"/>
                </a:moveTo>
                <a:lnTo>
                  <a:pt x="585757" y="118626"/>
                </a:lnTo>
                <a:moveTo>
                  <a:pt x="478054" y="18437"/>
                </a:moveTo>
                <a:lnTo>
                  <a:pt x="535662" y="118626"/>
                </a:lnTo>
                <a:moveTo>
                  <a:pt x="426707" y="18437"/>
                </a:moveTo>
                <a:lnTo>
                  <a:pt x="484315" y="118626"/>
                </a:lnTo>
                <a:moveTo>
                  <a:pt x="375360" y="18437"/>
                </a:moveTo>
                <a:lnTo>
                  <a:pt x="432969" y="118626"/>
                </a:lnTo>
                <a:moveTo>
                  <a:pt x="325265" y="18437"/>
                </a:moveTo>
                <a:lnTo>
                  <a:pt x="382874" y="118626"/>
                </a:lnTo>
                <a:moveTo>
                  <a:pt x="273919" y="18437"/>
                </a:moveTo>
                <a:lnTo>
                  <a:pt x="331527" y="118626"/>
                </a:lnTo>
                <a:moveTo>
                  <a:pt x="222572" y="18437"/>
                </a:moveTo>
                <a:lnTo>
                  <a:pt x="280180" y="118626"/>
                </a:lnTo>
                <a:moveTo>
                  <a:pt x="171225" y="18437"/>
                </a:moveTo>
                <a:lnTo>
                  <a:pt x="228834" y="118626"/>
                </a:lnTo>
                <a:moveTo>
                  <a:pt x="121131" y="18437"/>
                </a:moveTo>
                <a:lnTo>
                  <a:pt x="178739" y="118626"/>
                </a:lnTo>
                <a:moveTo>
                  <a:pt x="69784" y="18437"/>
                </a:moveTo>
                <a:lnTo>
                  <a:pt x="127392" y="118626"/>
                </a:lnTo>
                <a:moveTo>
                  <a:pt x="18437" y="18437"/>
                </a:moveTo>
                <a:lnTo>
                  <a:pt x="76046" y="118626"/>
                </a:lnTo>
              </a:path>
            </a:pathLst>
          </a:custGeom>
          <a:noFill/>
          <a:ln w="222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3567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 30">
            <a:extLst>
              <a:ext uri="{FF2B5EF4-FFF2-40B4-BE49-F238E27FC236}">
                <a16:creationId xmlns:a16="http://schemas.microsoft.com/office/drawing/2014/main" id="{45CA3727-F128-4FF7-9A5B-288439BCC9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460" y="7820"/>
            <a:ext cx="11528535" cy="1432684"/>
          </a:xfrm>
          <a:prstGeom prst="rect">
            <a:avLst/>
          </a:prstGeom>
        </p:spPr>
      </p:pic>
      <p:sp>
        <p:nvSpPr>
          <p:cNvPr id="4" name="Graphique 2">
            <a:extLst>
              <a:ext uri="{FF2B5EF4-FFF2-40B4-BE49-F238E27FC236}">
                <a16:creationId xmlns:a16="http://schemas.microsoft.com/office/drawing/2014/main" id="{3D722420-3950-4197-8ED6-6E70B8EFC7E4}"/>
              </a:ext>
            </a:extLst>
          </p:cNvPr>
          <p:cNvSpPr/>
          <p:nvPr/>
        </p:nvSpPr>
        <p:spPr>
          <a:xfrm>
            <a:off x="913461" y="1343577"/>
            <a:ext cx="1309039" cy="163630"/>
          </a:xfrm>
          <a:custGeom>
            <a:avLst/>
            <a:gdLst>
              <a:gd name="connsiteX0" fmla="*/ 936418 w 1001888"/>
              <a:gd name="connsiteY0" fmla="*/ 18437 h 125236"/>
              <a:gd name="connsiteX1" fmla="*/ 994026 w 1001888"/>
              <a:gd name="connsiteY1" fmla="*/ 118626 h 125236"/>
              <a:gd name="connsiteX2" fmla="*/ 886323 w 1001888"/>
              <a:gd name="connsiteY2" fmla="*/ 18437 h 125236"/>
              <a:gd name="connsiteX3" fmla="*/ 943932 w 1001888"/>
              <a:gd name="connsiteY3" fmla="*/ 118626 h 125236"/>
              <a:gd name="connsiteX4" fmla="*/ 834977 w 1001888"/>
              <a:gd name="connsiteY4" fmla="*/ 18437 h 125236"/>
              <a:gd name="connsiteX5" fmla="*/ 892585 w 1001888"/>
              <a:gd name="connsiteY5" fmla="*/ 118626 h 125236"/>
              <a:gd name="connsiteX6" fmla="*/ 783630 w 1001888"/>
              <a:gd name="connsiteY6" fmla="*/ 18437 h 125236"/>
              <a:gd name="connsiteX7" fmla="*/ 841238 w 1001888"/>
              <a:gd name="connsiteY7" fmla="*/ 118626 h 125236"/>
              <a:gd name="connsiteX8" fmla="*/ 732283 w 1001888"/>
              <a:gd name="connsiteY8" fmla="*/ 18437 h 125236"/>
              <a:gd name="connsiteX9" fmla="*/ 789892 w 1001888"/>
              <a:gd name="connsiteY9" fmla="*/ 118626 h 125236"/>
              <a:gd name="connsiteX10" fmla="*/ 682188 w 1001888"/>
              <a:gd name="connsiteY10" fmla="*/ 18437 h 125236"/>
              <a:gd name="connsiteX11" fmla="*/ 739797 w 1001888"/>
              <a:gd name="connsiteY11" fmla="*/ 118626 h 125236"/>
              <a:gd name="connsiteX12" fmla="*/ 630842 w 1001888"/>
              <a:gd name="connsiteY12" fmla="*/ 18437 h 125236"/>
              <a:gd name="connsiteX13" fmla="*/ 688450 w 1001888"/>
              <a:gd name="connsiteY13" fmla="*/ 118626 h 125236"/>
              <a:gd name="connsiteX14" fmla="*/ 579495 w 1001888"/>
              <a:gd name="connsiteY14" fmla="*/ 18437 h 125236"/>
              <a:gd name="connsiteX15" fmla="*/ 637103 w 1001888"/>
              <a:gd name="connsiteY15" fmla="*/ 118626 h 125236"/>
              <a:gd name="connsiteX16" fmla="*/ 528148 w 1001888"/>
              <a:gd name="connsiteY16" fmla="*/ 18437 h 125236"/>
              <a:gd name="connsiteX17" fmla="*/ 585757 w 1001888"/>
              <a:gd name="connsiteY17" fmla="*/ 118626 h 125236"/>
              <a:gd name="connsiteX18" fmla="*/ 478054 w 1001888"/>
              <a:gd name="connsiteY18" fmla="*/ 18437 h 125236"/>
              <a:gd name="connsiteX19" fmla="*/ 535662 w 1001888"/>
              <a:gd name="connsiteY19" fmla="*/ 118626 h 125236"/>
              <a:gd name="connsiteX20" fmla="*/ 426707 w 1001888"/>
              <a:gd name="connsiteY20" fmla="*/ 18437 h 125236"/>
              <a:gd name="connsiteX21" fmla="*/ 484315 w 1001888"/>
              <a:gd name="connsiteY21" fmla="*/ 118626 h 125236"/>
              <a:gd name="connsiteX22" fmla="*/ 375360 w 1001888"/>
              <a:gd name="connsiteY22" fmla="*/ 18437 h 125236"/>
              <a:gd name="connsiteX23" fmla="*/ 432969 w 1001888"/>
              <a:gd name="connsiteY23" fmla="*/ 118626 h 125236"/>
              <a:gd name="connsiteX24" fmla="*/ 325265 w 1001888"/>
              <a:gd name="connsiteY24" fmla="*/ 18437 h 125236"/>
              <a:gd name="connsiteX25" fmla="*/ 382874 w 1001888"/>
              <a:gd name="connsiteY25" fmla="*/ 118626 h 125236"/>
              <a:gd name="connsiteX26" fmla="*/ 273919 w 1001888"/>
              <a:gd name="connsiteY26" fmla="*/ 18437 h 125236"/>
              <a:gd name="connsiteX27" fmla="*/ 331527 w 1001888"/>
              <a:gd name="connsiteY27" fmla="*/ 118626 h 125236"/>
              <a:gd name="connsiteX28" fmla="*/ 222572 w 1001888"/>
              <a:gd name="connsiteY28" fmla="*/ 18437 h 125236"/>
              <a:gd name="connsiteX29" fmla="*/ 280180 w 1001888"/>
              <a:gd name="connsiteY29" fmla="*/ 118626 h 125236"/>
              <a:gd name="connsiteX30" fmla="*/ 171225 w 1001888"/>
              <a:gd name="connsiteY30" fmla="*/ 18437 h 125236"/>
              <a:gd name="connsiteX31" fmla="*/ 228834 w 1001888"/>
              <a:gd name="connsiteY31" fmla="*/ 118626 h 125236"/>
              <a:gd name="connsiteX32" fmla="*/ 121131 w 1001888"/>
              <a:gd name="connsiteY32" fmla="*/ 18437 h 125236"/>
              <a:gd name="connsiteX33" fmla="*/ 178739 w 1001888"/>
              <a:gd name="connsiteY33" fmla="*/ 118626 h 125236"/>
              <a:gd name="connsiteX34" fmla="*/ 69784 w 1001888"/>
              <a:gd name="connsiteY34" fmla="*/ 18437 h 125236"/>
              <a:gd name="connsiteX35" fmla="*/ 127392 w 1001888"/>
              <a:gd name="connsiteY35" fmla="*/ 118626 h 125236"/>
              <a:gd name="connsiteX36" fmla="*/ 18437 w 1001888"/>
              <a:gd name="connsiteY36" fmla="*/ 18437 h 125236"/>
              <a:gd name="connsiteX37" fmla="*/ 76046 w 1001888"/>
              <a:gd name="connsiteY37" fmla="*/ 118626 h 12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1888" h="125236">
                <a:moveTo>
                  <a:pt x="936418" y="18437"/>
                </a:moveTo>
                <a:lnTo>
                  <a:pt x="994026" y="118626"/>
                </a:lnTo>
                <a:moveTo>
                  <a:pt x="886323" y="18437"/>
                </a:moveTo>
                <a:lnTo>
                  <a:pt x="943932" y="118626"/>
                </a:lnTo>
                <a:moveTo>
                  <a:pt x="834977" y="18437"/>
                </a:moveTo>
                <a:lnTo>
                  <a:pt x="892585" y="118626"/>
                </a:lnTo>
                <a:moveTo>
                  <a:pt x="783630" y="18437"/>
                </a:moveTo>
                <a:lnTo>
                  <a:pt x="841238" y="118626"/>
                </a:lnTo>
                <a:moveTo>
                  <a:pt x="732283" y="18437"/>
                </a:moveTo>
                <a:lnTo>
                  <a:pt x="789892" y="118626"/>
                </a:lnTo>
                <a:moveTo>
                  <a:pt x="682188" y="18437"/>
                </a:moveTo>
                <a:lnTo>
                  <a:pt x="739797" y="118626"/>
                </a:lnTo>
                <a:moveTo>
                  <a:pt x="630842" y="18437"/>
                </a:moveTo>
                <a:lnTo>
                  <a:pt x="688450" y="118626"/>
                </a:lnTo>
                <a:moveTo>
                  <a:pt x="579495" y="18437"/>
                </a:moveTo>
                <a:lnTo>
                  <a:pt x="637103" y="118626"/>
                </a:lnTo>
                <a:moveTo>
                  <a:pt x="528148" y="18437"/>
                </a:moveTo>
                <a:lnTo>
                  <a:pt x="585757" y="118626"/>
                </a:lnTo>
                <a:moveTo>
                  <a:pt x="478054" y="18437"/>
                </a:moveTo>
                <a:lnTo>
                  <a:pt x="535662" y="118626"/>
                </a:lnTo>
                <a:moveTo>
                  <a:pt x="426707" y="18437"/>
                </a:moveTo>
                <a:lnTo>
                  <a:pt x="484315" y="118626"/>
                </a:lnTo>
                <a:moveTo>
                  <a:pt x="375360" y="18437"/>
                </a:moveTo>
                <a:lnTo>
                  <a:pt x="432969" y="118626"/>
                </a:lnTo>
                <a:moveTo>
                  <a:pt x="325265" y="18437"/>
                </a:moveTo>
                <a:lnTo>
                  <a:pt x="382874" y="118626"/>
                </a:lnTo>
                <a:moveTo>
                  <a:pt x="273919" y="18437"/>
                </a:moveTo>
                <a:lnTo>
                  <a:pt x="331527" y="118626"/>
                </a:lnTo>
                <a:moveTo>
                  <a:pt x="222572" y="18437"/>
                </a:moveTo>
                <a:lnTo>
                  <a:pt x="280180" y="118626"/>
                </a:lnTo>
                <a:moveTo>
                  <a:pt x="171225" y="18437"/>
                </a:moveTo>
                <a:lnTo>
                  <a:pt x="228834" y="118626"/>
                </a:lnTo>
                <a:moveTo>
                  <a:pt x="121131" y="18437"/>
                </a:moveTo>
                <a:lnTo>
                  <a:pt x="178739" y="118626"/>
                </a:lnTo>
                <a:moveTo>
                  <a:pt x="69784" y="18437"/>
                </a:moveTo>
                <a:lnTo>
                  <a:pt x="127392" y="118626"/>
                </a:lnTo>
                <a:moveTo>
                  <a:pt x="18437" y="18437"/>
                </a:moveTo>
                <a:lnTo>
                  <a:pt x="76046" y="118626"/>
                </a:lnTo>
              </a:path>
            </a:pathLst>
          </a:custGeom>
          <a:noFill/>
          <a:ln w="222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22222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ED95F2BA-2EAF-4429-910D-8D9758CBAC6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1" t="-224" r="27878" b="224"/>
          <a:stretch/>
        </p:blipFill>
        <p:spPr>
          <a:xfrm>
            <a:off x="1526318" y="1798461"/>
            <a:ext cx="2354368" cy="2813193"/>
          </a:xfrm>
          <a:prstGeom prst="rect">
            <a:avLst/>
          </a:prstGeom>
          <a:ln>
            <a:noFill/>
          </a:ln>
          <a:effectLst>
            <a:outerShdw blurRad="127000" dist="12700" dir="16920000" algn="tl" rotWithShape="0">
              <a:schemeClr val="bg1">
                <a:lumMod val="50000"/>
                <a:alpha val="60000"/>
              </a:scheme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47ED96D-B596-43EB-AFBC-7B8AD77E08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3851" y="1874370"/>
            <a:ext cx="5274176" cy="2392664"/>
          </a:xfrm>
          <a:prstGeom prst="rect">
            <a:avLst/>
          </a:prstGeom>
          <a:ln>
            <a:noFill/>
          </a:ln>
          <a:effectLst>
            <a:outerShdw blurRad="127000" dist="12700" dir="16920000" algn="tl" rotWithShape="0">
              <a:schemeClr val="bg1">
                <a:lumMod val="50000"/>
                <a:alpha val="60000"/>
              </a:schemeClr>
            </a:outerShdw>
          </a:effec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6EDDAD8-8A98-43CF-BEA9-92FD783B26AD}"/>
              </a:ext>
            </a:extLst>
          </p:cNvPr>
          <p:cNvSpPr/>
          <p:nvPr/>
        </p:nvSpPr>
        <p:spPr>
          <a:xfrm>
            <a:off x="10190172" y="2691541"/>
            <a:ext cx="406655" cy="209714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B505B4-031A-43C9-B8EE-FAEB84B48589}"/>
              </a:ext>
            </a:extLst>
          </p:cNvPr>
          <p:cNvSpPr/>
          <p:nvPr/>
        </p:nvSpPr>
        <p:spPr>
          <a:xfrm>
            <a:off x="5627363" y="3205058"/>
            <a:ext cx="624916" cy="159732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D20309-002A-4518-8128-4A34FFF6D6A9}"/>
              </a:ext>
            </a:extLst>
          </p:cNvPr>
          <p:cNvGrpSpPr/>
          <p:nvPr/>
        </p:nvGrpSpPr>
        <p:grpSpPr>
          <a:xfrm>
            <a:off x="3920715" y="5951778"/>
            <a:ext cx="425662" cy="734528"/>
            <a:chOff x="5294471" y="7105963"/>
            <a:chExt cx="156210" cy="269558"/>
          </a:xfrm>
        </p:grpSpPr>
        <p:sp>
          <p:nvSpPr>
            <p:cNvPr id="10" name="Forme libre : forme 9">
              <a:extLst>
                <a:ext uri="{FF2B5EF4-FFF2-40B4-BE49-F238E27FC236}">
                  <a16:creationId xmlns:a16="http://schemas.microsoft.com/office/drawing/2014/main" id="{5A2737E9-658F-44CC-9C6C-14037FBA984F}"/>
                </a:ext>
              </a:extLst>
            </p:cNvPr>
            <p:cNvSpPr/>
            <p:nvPr/>
          </p:nvSpPr>
          <p:spPr>
            <a:xfrm>
              <a:off x="5364956" y="7213596"/>
              <a:ext cx="85725" cy="161925"/>
            </a:xfrm>
            <a:custGeom>
              <a:avLst/>
              <a:gdLst>
                <a:gd name="connsiteX0" fmla="*/ 7144 w 85725"/>
                <a:gd name="connsiteY0" fmla="*/ 7144 h 161925"/>
                <a:gd name="connsiteX1" fmla="*/ 81439 w 85725"/>
                <a:gd name="connsiteY1" fmla="*/ 81439 h 161925"/>
                <a:gd name="connsiteX2" fmla="*/ 7144 w 85725"/>
                <a:gd name="connsiteY2" fmla="*/ 15573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5725" h="161925">
                  <a:moveTo>
                    <a:pt x="7144" y="7144"/>
                  </a:moveTo>
                  <a:cubicBezTo>
                    <a:pt x="48101" y="7144"/>
                    <a:pt x="81439" y="40481"/>
                    <a:pt x="81439" y="81439"/>
                  </a:cubicBezTo>
                  <a:cubicBezTo>
                    <a:pt x="81439" y="122396"/>
                    <a:pt x="48101" y="155734"/>
                    <a:pt x="7144" y="155734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11" name="Forme libre : forme 10">
              <a:extLst>
                <a:ext uri="{FF2B5EF4-FFF2-40B4-BE49-F238E27FC236}">
                  <a16:creationId xmlns:a16="http://schemas.microsoft.com/office/drawing/2014/main" id="{E3E1104B-7AF4-46D0-8FD4-CAD42E6CB7A8}"/>
                </a:ext>
              </a:extLst>
            </p:cNvPr>
            <p:cNvSpPr/>
            <p:nvPr/>
          </p:nvSpPr>
          <p:spPr>
            <a:xfrm>
              <a:off x="5364956" y="7105963"/>
              <a:ext cx="57150" cy="95250"/>
            </a:xfrm>
            <a:custGeom>
              <a:avLst/>
              <a:gdLst>
                <a:gd name="connsiteX0" fmla="*/ 7144 w 57150"/>
                <a:gd name="connsiteY0" fmla="*/ 7144 h 95250"/>
                <a:gd name="connsiteX1" fmla="*/ 50959 w 57150"/>
                <a:gd name="connsiteY1" fmla="*/ 50959 h 95250"/>
                <a:gd name="connsiteX2" fmla="*/ 7144 w 57150"/>
                <a:gd name="connsiteY2" fmla="*/ 9477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" h="95250">
                  <a:moveTo>
                    <a:pt x="7144" y="7144"/>
                  </a:moveTo>
                  <a:cubicBezTo>
                    <a:pt x="31909" y="7144"/>
                    <a:pt x="50959" y="27146"/>
                    <a:pt x="50959" y="50959"/>
                  </a:cubicBezTo>
                  <a:cubicBezTo>
                    <a:pt x="50959" y="75724"/>
                    <a:pt x="30956" y="94774"/>
                    <a:pt x="7144" y="94774"/>
                  </a:cubicBezTo>
                </a:path>
              </a:pathLst>
            </a:custGeom>
            <a:solidFill>
              <a:srgbClr val="008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12" name="Forme libre : forme 11">
              <a:extLst>
                <a:ext uri="{FF2B5EF4-FFF2-40B4-BE49-F238E27FC236}">
                  <a16:creationId xmlns:a16="http://schemas.microsoft.com/office/drawing/2014/main" id="{0BF3C7A2-88C6-4380-B529-A4903B553865}"/>
                </a:ext>
              </a:extLst>
            </p:cNvPr>
            <p:cNvSpPr/>
            <p:nvPr/>
          </p:nvSpPr>
          <p:spPr>
            <a:xfrm>
              <a:off x="5297328" y="7105963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6196" y="7144"/>
                    <a:pt x="58579" y="18574"/>
                    <a:pt x="58579" y="32861"/>
                  </a:cubicBezTo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13" name="Forme libre : forme 12">
              <a:extLst>
                <a:ext uri="{FF2B5EF4-FFF2-40B4-BE49-F238E27FC236}">
                  <a16:creationId xmlns:a16="http://schemas.microsoft.com/office/drawing/2014/main" id="{A9F725C3-EAC6-4D1C-8298-D2B65C80D73C}"/>
                </a:ext>
              </a:extLst>
            </p:cNvPr>
            <p:cNvSpPr/>
            <p:nvPr/>
          </p:nvSpPr>
          <p:spPr>
            <a:xfrm>
              <a:off x="5294471" y="7310751"/>
              <a:ext cx="57150" cy="57150"/>
            </a:xfrm>
            <a:custGeom>
              <a:avLst/>
              <a:gdLst>
                <a:gd name="connsiteX0" fmla="*/ 58579 w 57150"/>
                <a:gd name="connsiteY0" fmla="*/ 32861 h 57150"/>
                <a:gd name="connsiteX1" fmla="*/ 32861 w 57150"/>
                <a:gd name="connsiteY1" fmla="*/ 58579 h 57150"/>
                <a:gd name="connsiteX2" fmla="*/ 7144 w 57150"/>
                <a:gd name="connsiteY2" fmla="*/ 32861 h 57150"/>
                <a:gd name="connsiteX3" fmla="*/ 32861 w 57150"/>
                <a:gd name="connsiteY3" fmla="*/ 7144 h 57150"/>
                <a:gd name="connsiteX4" fmla="*/ 58579 w 57150"/>
                <a:gd name="connsiteY4" fmla="*/ 3286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8579" y="32861"/>
                  </a:moveTo>
                  <a:cubicBezTo>
                    <a:pt x="58579" y="47149"/>
                    <a:pt x="47149" y="58579"/>
                    <a:pt x="32861" y="58579"/>
                  </a:cubicBezTo>
                  <a:cubicBezTo>
                    <a:pt x="18574" y="58579"/>
                    <a:pt x="7144" y="47149"/>
                    <a:pt x="7144" y="32861"/>
                  </a:cubicBezTo>
                  <a:cubicBezTo>
                    <a:pt x="7144" y="18574"/>
                    <a:pt x="18574" y="7144"/>
                    <a:pt x="32861" y="7144"/>
                  </a:cubicBezTo>
                  <a:cubicBezTo>
                    <a:pt x="47149" y="7144"/>
                    <a:pt x="58579" y="18574"/>
                    <a:pt x="58579" y="32861"/>
                  </a:cubicBezTo>
                </a:path>
              </a:pathLst>
            </a:custGeom>
            <a:solidFill>
              <a:srgbClr val="008C3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062B2221-0040-4BD7-9EDB-8F044EBB8108}"/>
              </a:ext>
            </a:extLst>
          </p:cNvPr>
          <p:cNvGrpSpPr/>
          <p:nvPr/>
        </p:nvGrpSpPr>
        <p:grpSpPr>
          <a:xfrm>
            <a:off x="1188902" y="4824597"/>
            <a:ext cx="617730" cy="739720"/>
            <a:chOff x="5015388" y="7100248"/>
            <a:chExt cx="226695" cy="271463"/>
          </a:xfrm>
        </p:grpSpPr>
        <p:sp>
          <p:nvSpPr>
            <p:cNvPr id="15" name="Forme libre : forme 14">
              <a:extLst>
                <a:ext uri="{FF2B5EF4-FFF2-40B4-BE49-F238E27FC236}">
                  <a16:creationId xmlns:a16="http://schemas.microsoft.com/office/drawing/2014/main" id="{091C738E-1A7B-4F1D-A291-8A11D0436A0C}"/>
                </a:ext>
              </a:extLst>
            </p:cNvPr>
            <p:cNvSpPr/>
            <p:nvPr/>
          </p:nvSpPr>
          <p:spPr>
            <a:xfrm>
              <a:off x="5015388" y="7100248"/>
              <a:ext cx="123825" cy="76200"/>
            </a:xfrm>
            <a:custGeom>
              <a:avLst/>
              <a:gdLst>
                <a:gd name="connsiteX0" fmla="*/ 36671 w 123825"/>
                <a:gd name="connsiteY0" fmla="*/ 7144 h 76200"/>
                <a:gd name="connsiteX1" fmla="*/ 7144 w 123825"/>
                <a:gd name="connsiteY1" fmla="*/ 70009 h 76200"/>
                <a:gd name="connsiteX2" fmla="*/ 86201 w 123825"/>
                <a:gd name="connsiteY2" fmla="*/ 70009 h 76200"/>
                <a:gd name="connsiteX3" fmla="*/ 116681 w 12382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36671" y="7144"/>
                  </a:moveTo>
                  <a:lnTo>
                    <a:pt x="7144" y="70009"/>
                  </a:lnTo>
                  <a:lnTo>
                    <a:pt x="86201" y="70009"/>
                  </a:lnTo>
                  <a:lnTo>
                    <a:pt x="116681" y="7144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16" name="Forme libre : forme 15">
              <a:extLst>
                <a:ext uri="{FF2B5EF4-FFF2-40B4-BE49-F238E27FC236}">
                  <a16:creationId xmlns:a16="http://schemas.microsoft.com/office/drawing/2014/main" id="{C1CE808A-27D1-4DD4-9B97-BDD348998778}"/>
                </a:ext>
              </a:extLst>
            </p:cNvPr>
            <p:cNvSpPr/>
            <p:nvPr/>
          </p:nvSpPr>
          <p:spPr>
            <a:xfrm>
              <a:off x="5023008" y="7295511"/>
              <a:ext cx="219075" cy="76200"/>
            </a:xfrm>
            <a:custGeom>
              <a:avLst/>
              <a:gdLst>
                <a:gd name="connsiteX0" fmla="*/ 36671 w 219075"/>
                <a:gd name="connsiteY0" fmla="*/ 7144 h 76200"/>
                <a:gd name="connsiteX1" fmla="*/ 7144 w 219075"/>
                <a:gd name="connsiteY1" fmla="*/ 70961 h 76200"/>
                <a:gd name="connsiteX2" fmla="*/ 182404 w 219075"/>
                <a:gd name="connsiteY2" fmla="*/ 70961 h 76200"/>
                <a:gd name="connsiteX3" fmla="*/ 212884 w 2190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76200">
                  <a:moveTo>
                    <a:pt x="36671" y="7144"/>
                  </a:moveTo>
                  <a:lnTo>
                    <a:pt x="7144" y="70961"/>
                  </a:lnTo>
                  <a:lnTo>
                    <a:pt x="182404" y="70961"/>
                  </a:lnTo>
                  <a:lnTo>
                    <a:pt x="212884" y="7144"/>
                  </a:lnTo>
                  <a:close/>
                </a:path>
              </a:pathLst>
            </a:custGeom>
            <a:solidFill>
              <a:srgbClr val="007E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17" name="Forme libre : forme 16">
              <a:extLst>
                <a:ext uri="{FF2B5EF4-FFF2-40B4-BE49-F238E27FC236}">
                  <a16:creationId xmlns:a16="http://schemas.microsoft.com/office/drawing/2014/main" id="{04B46E54-20B2-4851-A28D-8FF9B9DA72FE}"/>
                </a:ext>
              </a:extLst>
            </p:cNvPr>
            <p:cNvSpPr/>
            <p:nvPr/>
          </p:nvSpPr>
          <p:spPr>
            <a:xfrm>
              <a:off x="5072538" y="710691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solidFill>
              <a:srgbClr val="007E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C06AB3C3-D2DC-4761-9825-EC1204616D5A}"/>
              </a:ext>
            </a:extLst>
          </p:cNvPr>
          <p:cNvSpPr/>
          <p:nvPr/>
        </p:nvSpPr>
        <p:spPr>
          <a:xfrm>
            <a:off x="1962362" y="4871292"/>
            <a:ext cx="31000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Fill in all the mandatory details.</a:t>
            </a: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Click on "Create this company".</a:t>
            </a: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08E0A2AA-161B-4005-AC28-BE6E62CA327B}"/>
              </a:ext>
            </a:extLst>
          </p:cNvPr>
          <p:cNvGrpSpPr/>
          <p:nvPr/>
        </p:nvGrpSpPr>
        <p:grpSpPr>
          <a:xfrm>
            <a:off x="6024075" y="4824597"/>
            <a:ext cx="617730" cy="739720"/>
            <a:chOff x="5015388" y="7100248"/>
            <a:chExt cx="226695" cy="271463"/>
          </a:xfrm>
        </p:grpSpPr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0D5249EA-489D-4038-BDD7-2A4EC0C17C38}"/>
                </a:ext>
              </a:extLst>
            </p:cNvPr>
            <p:cNvSpPr/>
            <p:nvPr/>
          </p:nvSpPr>
          <p:spPr>
            <a:xfrm>
              <a:off x="5015388" y="7100248"/>
              <a:ext cx="123825" cy="76200"/>
            </a:xfrm>
            <a:custGeom>
              <a:avLst/>
              <a:gdLst>
                <a:gd name="connsiteX0" fmla="*/ 36671 w 123825"/>
                <a:gd name="connsiteY0" fmla="*/ 7144 h 76200"/>
                <a:gd name="connsiteX1" fmla="*/ 7144 w 123825"/>
                <a:gd name="connsiteY1" fmla="*/ 70009 h 76200"/>
                <a:gd name="connsiteX2" fmla="*/ 86201 w 123825"/>
                <a:gd name="connsiteY2" fmla="*/ 70009 h 76200"/>
                <a:gd name="connsiteX3" fmla="*/ 116681 w 12382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36671" y="7144"/>
                  </a:moveTo>
                  <a:lnTo>
                    <a:pt x="7144" y="70009"/>
                  </a:lnTo>
                  <a:lnTo>
                    <a:pt x="86201" y="70009"/>
                  </a:lnTo>
                  <a:lnTo>
                    <a:pt x="116681" y="7144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65CD378D-F0D9-4274-864F-2A782197791C}"/>
                </a:ext>
              </a:extLst>
            </p:cNvPr>
            <p:cNvSpPr/>
            <p:nvPr/>
          </p:nvSpPr>
          <p:spPr>
            <a:xfrm>
              <a:off x="5023008" y="7295511"/>
              <a:ext cx="219075" cy="76200"/>
            </a:xfrm>
            <a:custGeom>
              <a:avLst/>
              <a:gdLst>
                <a:gd name="connsiteX0" fmla="*/ 36671 w 219075"/>
                <a:gd name="connsiteY0" fmla="*/ 7144 h 76200"/>
                <a:gd name="connsiteX1" fmla="*/ 7144 w 219075"/>
                <a:gd name="connsiteY1" fmla="*/ 70961 h 76200"/>
                <a:gd name="connsiteX2" fmla="*/ 182404 w 219075"/>
                <a:gd name="connsiteY2" fmla="*/ 70961 h 76200"/>
                <a:gd name="connsiteX3" fmla="*/ 212884 w 2190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075" h="76200">
                  <a:moveTo>
                    <a:pt x="36671" y="7144"/>
                  </a:moveTo>
                  <a:lnTo>
                    <a:pt x="7144" y="70961"/>
                  </a:lnTo>
                  <a:lnTo>
                    <a:pt x="182404" y="70961"/>
                  </a:lnTo>
                  <a:lnTo>
                    <a:pt x="212884" y="7144"/>
                  </a:lnTo>
                  <a:close/>
                </a:path>
              </a:pathLst>
            </a:custGeom>
            <a:solidFill>
              <a:srgbClr val="007E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36C3EF27-2C04-4DF2-B017-91917F75795B}"/>
                </a:ext>
              </a:extLst>
            </p:cNvPr>
            <p:cNvSpPr/>
            <p:nvPr/>
          </p:nvSpPr>
          <p:spPr>
            <a:xfrm>
              <a:off x="5072538" y="710691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solidFill>
              <a:srgbClr val="007EA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615A58A4-A80F-42D8-B33B-5C557563F510}"/>
              </a:ext>
            </a:extLst>
          </p:cNvPr>
          <p:cNvSpPr/>
          <p:nvPr/>
        </p:nvSpPr>
        <p:spPr>
          <a:xfrm>
            <a:off x="6797534" y="4732792"/>
            <a:ext cx="508966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Update your details by clicking on “Modify".</a:t>
            </a: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Add your job offers by clicking on “Jobs" and then "Add a job offer".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1DB82584-D0AC-4429-B3C6-2C5D6D096CAB}"/>
              </a:ext>
            </a:extLst>
          </p:cNvPr>
          <p:cNvSpPr txBox="1"/>
          <p:nvPr/>
        </p:nvSpPr>
        <p:spPr>
          <a:xfrm>
            <a:off x="5062402" y="5079106"/>
            <a:ext cx="70467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fr-FR" sz="16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4852F584-3EE8-4DD5-9687-775552809638}"/>
              </a:ext>
            </a:extLst>
          </p:cNvPr>
          <p:cNvSpPr/>
          <p:nvPr/>
        </p:nvSpPr>
        <p:spPr>
          <a:xfrm>
            <a:off x="4509150" y="5995877"/>
            <a:ext cx="35044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The company profile is submitted for validation by the school.</a:t>
            </a:r>
          </a:p>
        </p:txBody>
      </p:sp>
    </p:spTree>
    <p:extLst>
      <p:ext uri="{BB962C8B-B14F-4D97-AF65-F5344CB8AC3E}">
        <p14:creationId xmlns:p14="http://schemas.microsoft.com/office/powerpoint/2010/main" val="393827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 13">
            <a:extLst>
              <a:ext uri="{FF2B5EF4-FFF2-40B4-BE49-F238E27FC236}">
                <a16:creationId xmlns:a16="http://schemas.microsoft.com/office/drawing/2014/main" id="{E879BE7B-0DA7-45DF-9B60-9B9ACCD5F8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92156" y="1355689"/>
            <a:ext cx="4737010" cy="3537277"/>
          </a:xfrm>
          <a:prstGeom prst="rect">
            <a:avLst/>
          </a:prstGeom>
        </p:spPr>
      </p:pic>
      <p:grpSp>
        <p:nvGrpSpPr>
          <p:cNvPr id="25" name="Graphique 33">
            <a:extLst>
              <a:ext uri="{FF2B5EF4-FFF2-40B4-BE49-F238E27FC236}">
                <a16:creationId xmlns:a16="http://schemas.microsoft.com/office/drawing/2014/main" id="{B0449407-2C70-43DA-A0AD-F3D4D1E47538}"/>
              </a:ext>
            </a:extLst>
          </p:cNvPr>
          <p:cNvGrpSpPr/>
          <p:nvPr/>
        </p:nvGrpSpPr>
        <p:grpSpPr>
          <a:xfrm>
            <a:off x="913461" y="2700871"/>
            <a:ext cx="622920" cy="571010"/>
            <a:chOff x="5036010" y="1110493"/>
            <a:chExt cx="859622" cy="787987"/>
          </a:xfrm>
        </p:grpSpPr>
        <p:sp>
          <p:nvSpPr>
            <p:cNvPr id="26" name="Forme libre : forme 25">
              <a:extLst>
                <a:ext uri="{FF2B5EF4-FFF2-40B4-BE49-F238E27FC236}">
                  <a16:creationId xmlns:a16="http://schemas.microsoft.com/office/drawing/2014/main" id="{ECDDB436-0316-44A1-AA09-0D5A25A9D9AD}"/>
                </a:ext>
              </a:extLst>
            </p:cNvPr>
            <p:cNvSpPr/>
            <p:nvPr/>
          </p:nvSpPr>
          <p:spPr>
            <a:xfrm>
              <a:off x="4935273" y="1009756"/>
              <a:ext cx="429811" cy="787987"/>
            </a:xfrm>
            <a:custGeom>
              <a:avLst/>
              <a:gdLst>
                <a:gd name="connsiteX0" fmla="*/ 337133 w 429811"/>
                <a:gd name="connsiteY0" fmla="*/ 100737 h 787987"/>
                <a:gd name="connsiteX1" fmla="*/ 337133 w 429811"/>
                <a:gd name="connsiteY1" fmla="*/ 709636 h 787987"/>
                <a:gd name="connsiteX2" fmla="*/ 100737 w 429811"/>
                <a:gd name="connsiteY2" fmla="*/ 709636 h 7879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29811" h="787987">
                  <a:moveTo>
                    <a:pt x="337133" y="100737"/>
                  </a:moveTo>
                  <a:lnTo>
                    <a:pt x="337133" y="709636"/>
                  </a:lnTo>
                  <a:lnTo>
                    <a:pt x="100737" y="709636"/>
                  </a:lnTo>
                </a:path>
              </a:pathLst>
            </a:custGeom>
            <a:solidFill>
              <a:srgbClr val="7BB929"/>
            </a:solidFill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8428D04B-5D11-49EB-B52B-C5B612D90790}"/>
                </a:ext>
              </a:extLst>
            </p:cNvPr>
            <p:cNvSpPr/>
            <p:nvPr/>
          </p:nvSpPr>
          <p:spPr>
            <a:xfrm>
              <a:off x="5246886" y="1009756"/>
              <a:ext cx="429811" cy="967075"/>
            </a:xfrm>
            <a:custGeom>
              <a:avLst/>
              <a:gdLst>
                <a:gd name="connsiteX0" fmla="*/ 100737 w 429811"/>
                <a:gd name="connsiteY0" fmla="*/ 100737 h 967074"/>
                <a:gd name="connsiteX1" fmla="*/ 337133 w 429811"/>
                <a:gd name="connsiteY1" fmla="*/ 100737 h 967074"/>
                <a:gd name="connsiteX2" fmla="*/ 337133 w 429811"/>
                <a:gd name="connsiteY2" fmla="*/ 881560 h 967074"/>
                <a:gd name="connsiteX3" fmla="*/ 100737 w 429811"/>
                <a:gd name="connsiteY3" fmla="*/ 881560 h 967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967074">
                  <a:moveTo>
                    <a:pt x="100737" y="100737"/>
                  </a:moveTo>
                  <a:lnTo>
                    <a:pt x="337133" y="100737"/>
                  </a:lnTo>
                  <a:lnTo>
                    <a:pt x="337133" y="881560"/>
                  </a:lnTo>
                  <a:lnTo>
                    <a:pt x="100737" y="881560"/>
                  </a:lnTo>
                  <a:close/>
                </a:path>
              </a:pathLst>
            </a:custGeom>
            <a:solidFill>
              <a:srgbClr val="00A9C2"/>
            </a:solidFill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29" name="Forme libre : forme 28">
              <a:extLst>
                <a:ext uri="{FF2B5EF4-FFF2-40B4-BE49-F238E27FC236}">
                  <a16:creationId xmlns:a16="http://schemas.microsoft.com/office/drawing/2014/main" id="{314D3574-DB24-4B54-AD7E-CDA018F8268F}"/>
                </a:ext>
              </a:extLst>
            </p:cNvPr>
            <p:cNvSpPr/>
            <p:nvPr/>
          </p:nvSpPr>
          <p:spPr>
            <a:xfrm>
              <a:off x="5551335" y="1382259"/>
              <a:ext cx="429811" cy="429811"/>
            </a:xfrm>
            <a:custGeom>
              <a:avLst/>
              <a:gdLst>
                <a:gd name="connsiteX0" fmla="*/ 100737 w 429811"/>
                <a:gd name="connsiteY0" fmla="*/ 100737 h 429811"/>
                <a:gd name="connsiteX1" fmla="*/ 344297 w 429811"/>
                <a:gd name="connsiteY1" fmla="*/ 100737 h 429811"/>
                <a:gd name="connsiteX2" fmla="*/ 344297 w 429811"/>
                <a:gd name="connsiteY2" fmla="*/ 337133 h 429811"/>
                <a:gd name="connsiteX3" fmla="*/ 100737 w 429811"/>
                <a:gd name="connsiteY3" fmla="*/ 337133 h 429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9811" h="429811">
                  <a:moveTo>
                    <a:pt x="100737" y="100737"/>
                  </a:moveTo>
                  <a:lnTo>
                    <a:pt x="344297" y="100737"/>
                  </a:lnTo>
                  <a:lnTo>
                    <a:pt x="344297" y="337133"/>
                  </a:lnTo>
                  <a:lnTo>
                    <a:pt x="100737" y="337133"/>
                  </a:lnTo>
                  <a:close/>
                </a:path>
              </a:pathLst>
            </a:custGeom>
            <a:solidFill>
              <a:srgbClr val="7BB929"/>
            </a:solidFill>
            <a:ln w="35719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</p:grpSp>
      <p:pic>
        <p:nvPicPr>
          <p:cNvPr id="16" name="Image 15">
            <a:extLst>
              <a:ext uri="{FF2B5EF4-FFF2-40B4-BE49-F238E27FC236}">
                <a16:creationId xmlns:a16="http://schemas.microsoft.com/office/drawing/2014/main" id="{F5F66C49-C8FC-489A-A593-32A649C8E3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" t="10045" r="3554" b="21477"/>
          <a:stretch/>
        </p:blipFill>
        <p:spPr>
          <a:xfrm>
            <a:off x="7430754" y="1427788"/>
            <a:ext cx="4078858" cy="2275305"/>
          </a:xfrm>
          <a:prstGeom prst="roundRect">
            <a:avLst>
              <a:gd name="adj" fmla="val 3871"/>
            </a:avLst>
          </a:prstGeom>
          <a:ln>
            <a:noFill/>
          </a:ln>
          <a:effectLst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1DA9BE6-0DA5-4489-B9D5-E35B33FBCE42}"/>
              </a:ext>
            </a:extLst>
          </p:cNvPr>
          <p:cNvSpPr/>
          <p:nvPr/>
        </p:nvSpPr>
        <p:spPr>
          <a:xfrm>
            <a:off x="772307" y="3414526"/>
            <a:ext cx="404549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Once validated, the profile appears in the student's front office.</a:t>
            </a:r>
          </a:p>
          <a:p>
            <a:endParaRPr lang="en-GB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GB" dirty="0">
                <a:latin typeface="Calibri Light" panose="020F0302020204030204" pitchFamily="34" charset="0"/>
                <a:cs typeface="Calibri Light" panose="020F0302020204030204" pitchFamily="34" charset="0"/>
              </a:rPr>
              <a:t>By clicking on the logo, the student can see all the information you’ve posted about the company.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A85DA064-4673-4E81-BFCF-622AF7D2BF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3002" y="2897805"/>
            <a:ext cx="4919921" cy="3673863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93D77DC-C05F-4498-A596-8F6FC57E43F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41154"/>
          <a:stretch/>
        </p:blipFill>
        <p:spPr>
          <a:xfrm>
            <a:off x="5356677" y="2978265"/>
            <a:ext cx="4221374" cy="2363355"/>
          </a:xfrm>
          <a:prstGeom prst="roundRect">
            <a:avLst>
              <a:gd name="adj" fmla="val 2954"/>
            </a:avLst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107442FB-EF11-401C-8FEF-E3B0A108289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465" y="416441"/>
            <a:ext cx="11528535" cy="1432684"/>
          </a:xfrm>
          <a:prstGeom prst="rect">
            <a:avLst/>
          </a:prstGeom>
        </p:spPr>
      </p:pic>
      <p:sp>
        <p:nvSpPr>
          <p:cNvPr id="22" name="Graphique 2">
            <a:extLst>
              <a:ext uri="{FF2B5EF4-FFF2-40B4-BE49-F238E27FC236}">
                <a16:creationId xmlns:a16="http://schemas.microsoft.com/office/drawing/2014/main" id="{F701275D-84A1-4D2E-B924-7A4262F1EF73}"/>
              </a:ext>
            </a:extLst>
          </p:cNvPr>
          <p:cNvSpPr/>
          <p:nvPr/>
        </p:nvSpPr>
        <p:spPr>
          <a:xfrm>
            <a:off x="913461" y="1767310"/>
            <a:ext cx="1309039" cy="163630"/>
          </a:xfrm>
          <a:custGeom>
            <a:avLst/>
            <a:gdLst>
              <a:gd name="connsiteX0" fmla="*/ 936418 w 1001888"/>
              <a:gd name="connsiteY0" fmla="*/ 18437 h 125236"/>
              <a:gd name="connsiteX1" fmla="*/ 994026 w 1001888"/>
              <a:gd name="connsiteY1" fmla="*/ 118626 h 125236"/>
              <a:gd name="connsiteX2" fmla="*/ 886323 w 1001888"/>
              <a:gd name="connsiteY2" fmla="*/ 18437 h 125236"/>
              <a:gd name="connsiteX3" fmla="*/ 943932 w 1001888"/>
              <a:gd name="connsiteY3" fmla="*/ 118626 h 125236"/>
              <a:gd name="connsiteX4" fmla="*/ 834977 w 1001888"/>
              <a:gd name="connsiteY4" fmla="*/ 18437 h 125236"/>
              <a:gd name="connsiteX5" fmla="*/ 892585 w 1001888"/>
              <a:gd name="connsiteY5" fmla="*/ 118626 h 125236"/>
              <a:gd name="connsiteX6" fmla="*/ 783630 w 1001888"/>
              <a:gd name="connsiteY6" fmla="*/ 18437 h 125236"/>
              <a:gd name="connsiteX7" fmla="*/ 841238 w 1001888"/>
              <a:gd name="connsiteY7" fmla="*/ 118626 h 125236"/>
              <a:gd name="connsiteX8" fmla="*/ 732283 w 1001888"/>
              <a:gd name="connsiteY8" fmla="*/ 18437 h 125236"/>
              <a:gd name="connsiteX9" fmla="*/ 789892 w 1001888"/>
              <a:gd name="connsiteY9" fmla="*/ 118626 h 125236"/>
              <a:gd name="connsiteX10" fmla="*/ 682188 w 1001888"/>
              <a:gd name="connsiteY10" fmla="*/ 18437 h 125236"/>
              <a:gd name="connsiteX11" fmla="*/ 739797 w 1001888"/>
              <a:gd name="connsiteY11" fmla="*/ 118626 h 125236"/>
              <a:gd name="connsiteX12" fmla="*/ 630842 w 1001888"/>
              <a:gd name="connsiteY12" fmla="*/ 18437 h 125236"/>
              <a:gd name="connsiteX13" fmla="*/ 688450 w 1001888"/>
              <a:gd name="connsiteY13" fmla="*/ 118626 h 125236"/>
              <a:gd name="connsiteX14" fmla="*/ 579495 w 1001888"/>
              <a:gd name="connsiteY14" fmla="*/ 18437 h 125236"/>
              <a:gd name="connsiteX15" fmla="*/ 637103 w 1001888"/>
              <a:gd name="connsiteY15" fmla="*/ 118626 h 125236"/>
              <a:gd name="connsiteX16" fmla="*/ 528148 w 1001888"/>
              <a:gd name="connsiteY16" fmla="*/ 18437 h 125236"/>
              <a:gd name="connsiteX17" fmla="*/ 585757 w 1001888"/>
              <a:gd name="connsiteY17" fmla="*/ 118626 h 125236"/>
              <a:gd name="connsiteX18" fmla="*/ 478054 w 1001888"/>
              <a:gd name="connsiteY18" fmla="*/ 18437 h 125236"/>
              <a:gd name="connsiteX19" fmla="*/ 535662 w 1001888"/>
              <a:gd name="connsiteY19" fmla="*/ 118626 h 125236"/>
              <a:gd name="connsiteX20" fmla="*/ 426707 w 1001888"/>
              <a:gd name="connsiteY20" fmla="*/ 18437 h 125236"/>
              <a:gd name="connsiteX21" fmla="*/ 484315 w 1001888"/>
              <a:gd name="connsiteY21" fmla="*/ 118626 h 125236"/>
              <a:gd name="connsiteX22" fmla="*/ 375360 w 1001888"/>
              <a:gd name="connsiteY22" fmla="*/ 18437 h 125236"/>
              <a:gd name="connsiteX23" fmla="*/ 432969 w 1001888"/>
              <a:gd name="connsiteY23" fmla="*/ 118626 h 125236"/>
              <a:gd name="connsiteX24" fmla="*/ 325265 w 1001888"/>
              <a:gd name="connsiteY24" fmla="*/ 18437 h 125236"/>
              <a:gd name="connsiteX25" fmla="*/ 382874 w 1001888"/>
              <a:gd name="connsiteY25" fmla="*/ 118626 h 125236"/>
              <a:gd name="connsiteX26" fmla="*/ 273919 w 1001888"/>
              <a:gd name="connsiteY26" fmla="*/ 18437 h 125236"/>
              <a:gd name="connsiteX27" fmla="*/ 331527 w 1001888"/>
              <a:gd name="connsiteY27" fmla="*/ 118626 h 125236"/>
              <a:gd name="connsiteX28" fmla="*/ 222572 w 1001888"/>
              <a:gd name="connsiteY28" fmla="*/ 18437 h 125236"/>
              <a:gd name="connsiteX29" fmla="*/ 280180 w 1001888"/>
              <a:gd name="connsiteY29" fmla="*/ 118626 h 125236"/>
              <a:gd name="connsiteX30" fmla="*/ 171225 w 1001888"/>
              <a:gd name="connsiteY30" fmla="*/ 18437 h 125236"/>
              <a:gd name="connsiteX31" fmla="*/ 228834 w 1001888"/>
              <a:gd name="connsiteY31" fmla="*/ 118626 h 125236"/>
              <a:gd name="connsiteX32" fmla="*/ 121131 w 1001888"/>
              <a:gd name="connsiteY32" fmla="*/ 18437 h 125236"/>
              <a:gd name="connsiteX33" fmla="*/ 178739 w 1001888"/>
              <a:gd name="connsiteY33" fmla="*/ 118626 h 125236"/>
              <a:gd name="connsiteX34" fmla="*/ 69784 w 1001888"/>
              <a:gd name="connsiteY34" fmla="*/ 18437 h 125236"/>
              <a:gd name="connsiteX35" fmla="*/ 127392 w 1001888"/>
              <a:gd name="connsiteY35" fmla="*/ 118626 h 125236"/>
              <a:gd name="connsiteX36" fmla="*/ 18437 w 1001888"/>
              <a:gd name="connsiteY36" fmla="*/ 18437 h 125236"/>
              <a:gd name="connsiteX37" fmla="*/ 76046 w 1001888"/>
              <a:gd name="connsiteY37" fmla="*/ 118626 h 12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1888" h="125236">
                <a:moveTo>
                  <a:pt x="936418" y="18437"/>
                </a:moveTo>
                <a:lnTo>
                  <a:pt x="994026" y="118626"/>
                </a:lnTo>
                <a:moveTo>
                  <a:pt x="886323" y="18437"/>
                </a:moveTo>
                <a:lnTo>
                  <a:pt x="943932" y="118626"/>
                </a:lnTo>
                <a:moveTo>
                  <a:pt x="834977" y="18437"/>
                </a:moveTo>
                <a:lnTo>
                  <a:pt x="892585" y="118626"/>
                </a:lnTo>
                <a:moveTo>
                  <a:pt x="783630" y="18437"/>
                </a:moveTo>
                <a:lnTo>
                  <a:pt x="841238" y="118626"/>
                </a:lnTo>
                <a:moveTo>
                  <a:pt x="732283" y="18437"/>
                </a:moveTo>
                <a:lnTo>
                  <a:pt x="789892" y="118626"/>
                </a:lnTo>
                <a:moveTo>
                  <a:pt x="682188" y="18437"/>
                </a:moveTo>
                <a:lnTo>
                  <a:pt x="739797" y="118626"/>
                </a:lnTo>
                <a:moveTo>
                  <a:pt x="630842" y="18437"/>
                </a:moveTo>
                <a:lnTo>
                  <a:pt x="688450" y="118626"/>
                </a:lnTo>
                <a:moveTo>
                  <a:pt x="579495" y="18437"/>
                </a:moveTo>
                <a:lnTo>
                  <a:pt x="637103" y="118626"/>
                </a:lnTo>
                <a:moveTo>
                  <a:pt x="528148" y="18437"/>
                </a:moveTo>
                <a:lnTo>
                  <a:pt x="585757" y="118626"/>
                </a:lnTo>
                <a:moveTo>
                  <a:pt x="478054" y="18437"/>
                </a:moveTo>
                <a:lnTo>
                  <a:pt x="535662" y="118626"/>
                </a:lnTo>
                <a:moveTo>
                  <a:pt x="426707" y="18437"/>
                </a:moveTo>
                <a:lnTo>
                  <a:pt x="484315" y="118626"/>
                </a:lnTo>
                <a:moveTo>
                  <a:pt x="375360" y="18437"/>
                </a:moveTo>
                <a:lnTo>
                  <a:pt x="432969" y="118626"/>
                </a:lnTo>
                <a:moveTo>
                  <a:pt x="325265" y="18437"/>
                </a:moveTo>
                <a:lnTo>
                  <a:pt x="382874" y="118626"/>
                </a:lnTo>
                <a:moveTo>
                  <a:pt x="273919" y="18437"/>
                </a:moveTo>
                <a:lnTo>
                  <a:pt x="331527" y="118626"/>
                </a:lnTo>
                <a:moveTo>
                  <a:pt x="222572" y="18437"/>
                </a:moveTo>
                <a:lnTo>
                  <a:pt x="280180" y="118626"/>
                </a:lnTo>
                <a:moveTo>
                  <a:pt x="171225" y="18437"/>
                </a:moveTo>
                <a:lnTo>
                  <a:pt x="228834" y="118626"/>
                </a:lnTo>
                <a:moveTo>
                  <a:pt x="121131" y="18437"/>
                </a:moveTo>
                <a:lnTo>
                  <a:pt x="178739" y="118626"/>
                </a:lnTo>
                <a:moveTo>
                  <a:pt x="69784" y="18437"/>
                </a:moveTo>
                <a:lnTo>
                  <a:pt x="127392" y="118626"/>
                </a:lnTo>
                <a:moveTo>
                  <a:pt x="18437" y="18437"/>
                </a:moveTo>
                <a:lnTo>
                  <a:pt x="76046" y="118626"/>
                </a:lnTo>
              </a:path>
            </a:pathLst>
          </a:custGeom>
          <a:noFill/>
          <a:ln w="222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9293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FE79E211-9329-46C5-A8F5-D005FBBD48C8}"/>
              </a:ext>
            </a:extLst>
          </p:cNvPr>
          <p:cNvGrpSpPr/>
          <p:nvPr/>
        </p:nvGrpSpPr>
        <p:grpSpPr>
          <a:xfrm>
            <a:off x="5111523" y="1597306"/>
            <a:ext cx="6635944" cy="4955272"/>
            <a:chOff x="4824159" y="1382722"/>
            <a:chExt cx="6923308" cy="5169856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347F856A-23B8-45C1-A2CF-A2D4B62424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824159" y="1382722"/>
              <a:ext cx="6923308" cy="5169856"/>
            </a:xfrm>
            <a:prstGeom prst="rect">
              <a:avLst/>
            </a:prstGeom>
          </p:spPr>
        </p:pic>
        <p:pic>
          <p:nvPicPr>
            <p:cNvPr id="13" name="Picture 1">
              <a:extLst>
                <a:ext uri="{FF2B5EF4-FFF2-40B4-BE49-F238E27FC236}">
                  <a16:creationId xmlns:a16="http://schemas.microsoft.com/office/drawing/2014/main" id="{7FAEC332-129B-4BCD-A086-DB1D9BDD78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4642"/>
            <a:stretch/>
          </p:blipFill>
          <p:spPr>
            <a:xfrm>
              <a:off x="5330891" y="1484058"/>
              <a:ext cx="5947648" cy="3325223"/>
            </a:xfrm>
            <a:prstGeom prst="rect">
              <a:avLst/>
            </a:prstGeom>
            <a:ln>
              <a:noFill/>
            </a:ln>
            <a:effectLst/>
          </p:spPr>
        </p:pic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D10705CD-42F8-438D-A155-7FA38606FF97}"/>
                </a:ext>
              </a:extLst>
            </p:cNvPr>
            <p:cNvSpPr/>
            <p:nvPr/>
          </p:nvSpPr>
          <p:spPr>
            <a:xfrm>
              <a:off x="5934442" y="1728939"/>
              <a:ext cx="1421269" cy="337870"/>
            </a:xfrm>
            <a:prstGeom prst="rect">
              <a:avLst/>
            </a:prstGeom>
            <a:noFill/>
            <a:ln w="28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utura (Light)" panose="020B7200000000000000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F37EA145-5D20-425F-91AD-1F730941AA99}"/>
              </a:ext>
            </a:extLst>
          </p:cNvPr>
          <p:cNvGrpSpPr/>
          <p:nvPr/>
        </p:nvGrpSpPr>
        <p:grpSpPr>
          <a:xfrm>
            <a:off x="501012" y="2550258"/>
            <a:ext cx="599560" cy="685214"/>
            <a:chOff x="5841206" y="7110726"/>
            <a:chExt cx="220027" cy="251460"/>
          </a:xfrm>
        </p:grpSpPr>
        <p:sp>
          <p:nvSpPr>
            <p:cNvPr id="27" name="Forme libre : forme 26">
              <a:extLst>
                <a:ext uri="{FF2B5EF4-FFF2-40B4-BE49-F238E27FC236}">
                  <a16:creationId xmlns:a16="http://schemas.microsoft.com/office/drawing/2014/main" id="{389C3316-BC86-41FA-BEF4-86775C2FEE0F}"/>
                </a:ext>
              </a:extLst>
            </p:cNvPr>
            <p:cNvSpPr/>
            <p:nvPr/>
          </p:nvSpPr>
          <p:spPr>
            <a:xfrm>
              <a:off x="5841206" y="7190736"/>
              <a:ext cx="114300" cy="171450"/>
            </a:xfrm>
            <a:custGeom>
              <a:avLst/>
              <a:gdLst>
                <a:gd name="connsiteX0" fmla="*/ 80486 w 114300"/>
                <a:gd name="connsiteY0" fmla="*/ 7144 h 171450"/>
                <a:gd name="connsiteX1" fmla="*/ 110014 w 114300"/>
                <a:gd name="connsiteY1" fmla="*/ 85249 h 171450"/>
                <a:gd name="connsiteX2" fmla="*/ 7144 w 114300"/>
                <a:gd name="connsiteY2" fmla="*/ 169069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171450">
                  <a:moveTo>
                    <a:pt x="80486" y="7144"/>
                  </a:moveTo>
                  <a:cubicBezTo>
                    <a:pt x="101441" y="26194"/>
                    <a:pt x="112871" y="54769"/>
                    <a:pt x="110014" y="85249"/>
                  </a:cubicBezTo>
                  <a:cubicBezTo>
                    <a:pt x="104299" y="136684"/>
                    <a:pt x="58579" y="174784"/>
                    <a:pt x="7144" y="169069"/>
                  </a:cubicBezTo>
                </a:path>
              </a:pathLst>
            </a:custGeom>
            <a:solidFill>
              <a:schemeClr val="accent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  <p:sp>
          <p:nvSpPr>
            <p:cNvPr id="28" name="Forme libre : forme 27">
              <a:extLst>
                <a:ext uri="{FF2B5EF4-FFF2-40B4-BE49-F238E27FC236}">
                  <a16:creationId xmlns:a16="http://schemas.microsoft.com/office/drawing/2014/main" id="{CD4FB407-A78E-48C1-ACD6-4D6B2CC39EA0}"/>
                </a:ext>
              </a:extLst>
            </p:cNvPr>
            <p:cNvSpPr/>
            <p:nvPr/>
          </p:nvSpPr>
          <p:spPr>
            <a:xfrm>
              <a:off x="5918358" y="7110726"/>
              <a:ext cx="142875" cy="76200"/>
            </a:xfrm>
            <a:custGeom>
              <a:avLst/>
              <a:gdLst>
                <a:gd name="connsiteX0" fmla="*/ 36671 w 142875"/>
                <a:gd name="connsiteY0" fmla="*/ 7144 h 76200"/>
                <a:gd name="connsiteX1" fmla="*/ 7144 w 142875"/>
                <a:gd name="connsiteY1" fmla="*/ 70009 h 76200"/>
                <a:gd name="connsiteX2" fmla="*/ 110014 w 142875"/>
                <a:gd name="connsiteY2" fmla="*/ 70009 h 76200"/>
                <a:gd name="connsiteX3" fmla="*/ 141446 w 142875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76200">
                  <a:moveTo>
                    <a:pt x="36671" y="7144"/>
                  </a:moveTo>
                  <a:lnTo>
                    <a:pt x="7144" y="70009"/>
                  </a:lnTo>
                  <a:lnTo>
                    <a:pt x="110014" y="70009"/>
                  </a:lnTo>
                  <a:lnTo>
                    <a:pt x="141446" y="7144"/>
                  </a:lnTo>
                  <a:close/>
                </a:path>
              </a:pathLst>
            </a:custGeom>
            <a:solidFill>
              <a:srgbClr val="7BB929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Muli"/>
                <a:ea typeface="+mn-ea"/>
                <a:cs typeface="+mn-cs"/>
              </a:endParaRPr>
            </a:p>
          </p:txBody>
        </p:sp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id="{01385F11-B251-4A69-8AD5-A1DD61134A4E}"/>
              </a:ext>
            </a:extLst>
          </p:cNvPr>
          <p:cNvSpPr txBox="1"/>
          <p:nvPr/>
        </p:nvSpPr>
        <p:spPr>
          <a:xfrm>
            <a:off x="1281317" y="2550258"/>
            <a:ext cx="310659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You can follow the number of views and clicks on your job offers as well as the number of applicants.</a:t>
            </a:r>
          </a:p>
          <a:p>
            <a:endParaRPr lang="en-US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US" dirty="0">
                <a:latin typeface="Calibri Light" panose="020F0302020204030204" pitchFamily="34" charset="0"/>
                <a:cs typeface="Calibri Light" panose="020F0302020204030204" pitchFamily="34" charset="0"/>
              </a:rPr>
              <a:t>By clicking on "More", you can amend or archive your offer.</a:t>
            </a: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8AF6E236-CAC0-43D0-BA71-6C7724336F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465" y="416441"/>
            <a:ext cx="11528535" cy="1432684"/>
          </a:xfrm>
          <a:prstGeom prst="rect">
            <a:avLst/>
          </a:prstGeom>
        </p:spPr>
      </p:pic>
      <p:sp>
        <p:nvSpPr>
          <p:cNvPr id="17" name="Graphique 2">
            <a:extLst>
              <a:ext uri="{FF2B5EF4-FFF2-40B4-BE49-F238E27FC236}">
                <a16:creationId xmlns:a16="http://schemas.microsoft.com/office/drawing/2014/main" id="{B985FC7C-8571-4C80-AE1D-56092D3C4A91}"/>
              </a:ext>
            </a:extLst>
          </p:cNvPr>
          <p:cNvSpPr/>
          <p:nvPr/>
        </p:nvSpPr>
        <p:spPr>
          <a:xfrm>
            <a:off x="913461" y="1767310"/>
            <a:ext cx="1309039" cy="163630"/>
          </a:xfrm>
          <a:custGeom>
            <a:avLst/>
            <a:gdLst>
              <a:gd name="connsiteX0" fmla="*/ 936418 w 1001888"/>
              <a:gd name="connsiteY0" fmla="*/ 18437 h 125236"/>
              <a:gd name="connsiteX1" fmla="*/ 994026 w 1001888"/>
              <a:gd name="connsiteY1" fmla="*/ 118626 h 125236"/>
              <a:gd name="connsiteX2" fmla="*/ 886323 w 1001888"/>
              <a:gd name="connsiteY2" fmla="*/ 18437 h 125236"/>
              <a:gd name="connsiteX3" fmla="*/ 943932 w 1001888"/>
              <a:gd name="connsiteY3" fmla="*/ 118626 h 125236"/>
              <a:gd name="connsiteX4" fmla="*/ 834977 w 1001888"/>
              <a:gd name="connsiteY4" fmla="*/ 18437 h 125236"/>
              <a:gd name="connsiteX5" fmla="*/ 892585 w 1001888"/>
              <a:gd name="connsiteY5" fmla="*/ 118626 h 125236"/>
              <a:gd name="connsiteX6" fmla="*/ 783630 w 1001888"/>
              <a:gd name="connsiteY6" fmla="*/ 18437 h 125236"/>
              <a:gd name="connsiteX7" fmla="*/ 841238 w 1001888"/>
              <a:gd name="connsiteY7" fmla="*/ 118626 h 125236"/>
              <a:gd name="connsiteX8" fmla="*/ 732283 w 1001888"/>
              <a:gd name="connsiteY8" fmla="*/ 18437 h 125236"/>
              <a:gd name="connsiteX9" fmla="*/ 789892 w 1001888"/>
              <a:gd name="connsiteY9" fmla="*/ 118626 h 125236"/>
              <a:gd name="connsiteX10" fmla="*/ 682188 w 1001888"/>
              <a:gd name="connsiteY10" fmla="*/ 18437 h 125236"/>
              <a:gd name="connsiteX11" fmla="*/ 739797 w 1001888"/>
              <a:gd name="connsiteY11" fmla="*/ 118626 h 125236"/>
              <a:gd name="connsiteX12" fmla="*/ 630842 w 1001888"/>
              <a:gd name="connsiteY12" fmla="*/ 18437 h 125236"/>
              <a:gd name="connsiteX13" fmla="*/ 688450 w 1001888"/>
              <a:gd name="connsiteY13" fmla="*/ 118626 h 125236"/>
              <a:gd name="connsiteX14" fmla="*/ 579495 w 1001888"/>
              <a:gd name="connsiteY14" fmla="*/ 18437 h 125236"/>
              <a:gd name="connsiteX15" fmla="*/ 637103 w 1001888"/>
              <a:gd name="connsiteY15" fmla="*/ 118626 h 125236"/>
              <a:gd name="connsiteX16" fmla="*/ 528148 w 1001888"/>
              <a:gd name="connsiteY16" fmla="*/ 18437 h 125236"/>
              <a:gd name="connsiteX17" fmla="*/ 585757 w 1001888"/>
              <a:gd name="connsiteY17" fmla="*/ 118626 h 125236"/>
              <a:gd name="connsiteX18" fmla="*/ 478054 w 1001888"/>
              <a:gd name="connsiteY18" fmla="*/ 18437 h 125236"/>
              <a:gd name="connsiteX19" fmla="*/ 535662 w 1001888"/>
              <a:gd name="connsiteY19" fmla="*/ 118626 h 125236"/>
              <a:gd name="connsiteX20" fmla="*/ 426707 w 1001888"/>
              <a:gd name="connsiteY20" fmla="*/ 18437 h 125236"/>
              <a:gd name="connsiteX21" fmla="*/ 484315 w 1001888"/>
              <a:gd name="connsiteY21" fmla="*/ 118626 h 125236"/>
              <a:gd name="connsiteX22" fmla="*/ 375360 w 1001888"/>
              <a:gd name="connsiteY22" fmla="*/ 18437 h 125236"/>
              <a:gd name="connsiteX23" fmla="*/ 432969 w 1001888"/>
              <a:gd name="connsiteY23" fmla="*/ 118626 h 125236"/>
              <a:gd name="connsiteX24" fmla="*/ 325265 w 1001888"/>
              <a:gd name="connsiteY24" fmla="*/ 18437 h 125236"/>
              <a:gd name="connsiteX25" fmla="*/ 382874 w 1001888"/>
              <a:gd name="connsiteY25" fmla="*/ 118626 h 125236"/>
              <a:gd name="connsiteX26" fmla="*/ 273919 w 1001888"/>
              <a:gd name="connsiteY26" fmla="*/ 18437 h 125236"/>
              <a:gd name="connsiteX27" fmla="*/ 331527 w 1001888"/>
              <a:gd name="connsiteY27" fmla="*/ 118626 h 125236"/>
              <a:gd name="connsiteX28" fmla="*/ 222572 w 1001888"/>
              <a:gd name="connsiteY28" fmla="*/ 18437 h 125236"/>
              <a:gd name="connsiteX29" fmla="*/ 280180 w 1001888"/>
              <a:gd name="connsiteY29" fmla="*/ 118626 h 125236"/>
              <a:gd name="connsiteX30" fmla="*/ 171225 w 1001888"/>
              <a:gd name="connsiteY30" fmla="*/ 18437 h 125236"/>
              <a:gd name="connsiteX31" fmla="*/ 228834 w 1001888"/>
              <a:gd name="connsiteY31" fmla="*/ 118626 h 125236"/>
              <a:gd name="connsiteX32" fmla="*/ 121131 w 1001888"/>
              <a:gd name="connsiteY32" fmla="*/ 18437 h 125236"/>
              <a:gd name="connsiteX33" fmla="*/ 178739 w 1001888"/>
              <a:gd name="connsiteY33" fmla="*/ 118626 h 125236"/>
              <a:gd name="connsiteX34" fmla="*/ 69784 w 1001888"/>
              <a:gd name="connsiteY34" fmla="*/ 18437 h 125236"/>
              <a:gd name="connsiteX35" fmla="*/ 127392 w 1001888"/>
              <a:gd name="connsiteY35" fmla="*/ 118626 h 125236"/>
              <a:gd name="connsiteX36" fmla="*/ 18437 w 1001888"/>
              <a:gd name="connsiteY36" fmla="*/ 18437 h 125236"/>
              <a:gd name="connsiteX37" fmla="*/ 76046 w 1001888"/>
              <a:gd name="connsiteY37" fmla="*/ 118626 h 1252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001888" h="125236">
                <a:moveTo>
                  <a:pt x="936418" y="18437"/>
                </a:moveTo>
                <a:lnTo>
                  <a:pt x="994026" y="118626"/>
                </a:lnTo>
                <a:moveTo>
                  <a:pt x="886323" y="18437"/>
                </a:moveTo>
                <a:lnTo>
                  <a:pt x="943932" y="118626"/>
                </a:lnTo>
                <a:moveTo>
                  <a:pt x="834977" y="18437"/>
                </a:moveTo>
                <a:lnTo>
                  <a:pt x="892585" y="118626"/>
                </a:lnTo>
                <a:moveTo>
                  <a:pt x="783630" y="18437"/>
                </a:moveTo>
                <a:lnTo>
                  <a:pt x="841238" y="118626"/>
                </a:lnTo>
                <a:moveTo>
                  <a:pt x="732283" y="18437"/>
                </a:moveTo>
                <a:lnTo>
                  <a:pt x="789892" y="118626"/>
                </a:lnTo>
                <a:moveTo>
                  <a:pt x="682188" y="18437"/>
                </a:moveTo>
                <a:lnTo>
                  <a:pt x="739797" y="118626"/>
                </a:lnTo>
                <a:moveTo>
                  <a:pt x="630842" y="18437"/>
                </a:moveTo>
                <a:lnTo>
                  <a:pt x="688450" y="118626"/>
                </a:lnTo>
                <a:moveTo>
                  <a:pt x="579495" y="18437"/>
                </a:moveTo>
                <a:lnTo>
                  <a:pt x="637103" y="118626"/>
                </a:lnTo>
                <a:moveTo>
                  <a:pt x="528148" y="18437"/>
                </a:moveTo>
                <a:lnTo>
                  <a:pt x="585757" y="118626"/>
                </a:lnTo>
                <a:moveTo>
                  <a:pt x="478054" y="18437"/>
                </a:moveTo>
                <a:lnTo>
                  <a:pt x="535662" y="118626"/>
                </a:lnTo>
                <a:moveTo>
                  <a:pt x="426707" y="18437"/>
                </a:moveTo>
                <a:lnTo>
                  <a:pt x="484315" y="118626"/>
                </a:lnTo>
                <a:moveTo>
                  <a:pt x="375360" y="18437"/>
                </a:moveTo>
                <a:lnTo>
                  <a:pt x="432969" y="118626"/>
                </a:lnTo>
                <a:moveTo>
                  <a:pt x="325265" y="18437"/>
                </a:moveTo>
                <a:lnTo>
                  <a:pt x="382874" y="118626"/>
                </a:lnTo>
                <a:moveTo>
                  <a:pt x="273919" y="18437"/>
                </a:moveTo>
                <a:lnTo>
                  <a:pt x="331527" y="118626"/>
                </a:lnTo>
                <a:moveTo>
                  <a:pt x="222572" y="18437"/>
                </a:moveTo>
                <a:lnTo>
                  <a:pt x="280180" y="118626"/>
                </a:lnTo>
                <a:moveTo>
                  <a:pt x="171225" y="18437"/>
                </a:moveTo>
                <a:lnTo>
                  <a:pt x="228834" y="118626"/>
                </a:lnTo>
                <a:moveTo>
                  <a:pt x="121131" y="18437"/>
                </a:moveTo>
                <a:lnTo>
                  <a:pt x="178739" y="118626"/>
                </a:lnTo>
                <a:moveTo>
                  <a:pt x="69784" y="18437"/>
                </a:moveTo>
                <a:lnTo>
                  <a:pt x="127392" y="118626"/>
                </a:lnTo>
                <a:moveTo>
                  <a:pt x="18437" y="18437"/>
                </a:moveTo>
                <a:lnTo>
                  <a:pt x="76046" y="118626"/>
                </a:lnTo>
              </a:path>
            </a:pathLst>
          </a:custGeom>
          <a:noFill/>
          <a:ln w="22225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ul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2774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350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Jobteaser">
  <a:themeElements>
    <a:clrScheme name="Personnalisé 17">
      <a:dk1>
        <a:srgbClr val="000000"/>
      </a:dk1>
      <a:lt1>
        <a:sysClr val="window" lastClr="FFFFFF"/>
      </a:lt1>
      <a:dk2>
        <a:srgbClr val="44546A"/>
      </a:dk2>
      <a:lt2>
        <a:srgbClr val="C2C4C6"/>
      </a:lt2>
      <a:accent1>
        <a:srgbClr val="71BF44"/>
      </a:accent1>
      <a:accent2>
        <a:srgbClr val="00A34D"/>
      </a:accent2>
      <a:accent3>
        <a:srgbClr val="006F92"/>
      </a:accent3>
      <a:accent4>
        <a:srgbClr val="00A1B6"/>
      </a:accent4>
      <a:accent5>
        <a:srgbClr val="E5E1C1"/>
      </a:accent5>
      <a:accent6>
        <a:srgbClr val="44546A"/>
      </a:accent6>
      <a:hlink>
        <a:srgbClr val="000000"/>
      </a:hlink>
      <a:folHlink>
        <a:srgbClr val="000000"/>
      </a:folHlink>
    </a:clrScheme>
    <a:fontScheme name="Jobteaser">
      <a:majorFont>
        <a:latin typeface="Muli ExtraBold"/>
        <a:ea typeface=""/>
        <a:cs typeface=""/>
      </a:majorFont>
      <a:minorFont>
        <a:latin typeface="Mul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 algn="l">
          <a:defRPr sz="16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Jobteaser" id="{81C63729-D501-41C9-9055-52D5D241094F}" vid="{B233811B-BC76-4D8A-83AC-5A92EE1B9E81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D701BE3A18D2DA4D885197FC41B40108" ma:contentTypeVersion="7" ma:contentTypeDescription="Skapa ett nytt dokument." ma:contentTypeScope="" ma:versionID="76ebe43f5b5d22d3e967d3332c4a5b99">
  <xsd:schema xmlns:xsd="http://www.w3.org/2001/XMLSchema" xmlns:xs="http://www.w3.org/2001/XMLSchema" xmlns:p="http://schemas.microsoft.com/office/2006/metadata/properties" xmlns:ns1="http://schemas.microsoft.com/sharepoint/v3" xmlns:ns3="ceba7ec3-aef6-4420-8859-237cc0e7caba" xmlns:ns4="87b6a2f2-6f75-406f-9738-b7305c0bf72d" targetNamespace="http://schemas.microsoft.com/office/2006/metadata/properties" ma:root="true" ma:fieldsID="051354e62765f8358a685cf3ebf6ab8c" ns1:_="" ns3:_="" ns4:_="">
    <xsd:import namespace="http://schemas.microsoft.com/sharepoint/v3"/>
    <xsd:import namespace="ceba7ec3-aef6-4420-8859-237cc0e7caba"/>
    <xsd:import namespace="87b6a2f2-6f75-406f-9738-b7305c0bf72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3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14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eba7ec3-aef6-4420-8859-237cc0e7ca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b6a2f2-6f75-406f-9738-b7305c0bf72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at med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at med information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Delar tips, Hash" ma:description="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AEC105BD-3F95-4E52-A08B-A875563DFF1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3F68721-B504-44F7-8222-318D0A0CFFB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eba7ec3-aef6-4420-8859-237cc0e7caba"/>
    <ds:schemaRef ds:uri="87b6a2f2-6f75-406f-9738-b7305c0bf72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0F26E39-0001-430E-B43B-AFB97757570E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231</Words>
  <Application>Microsoft Office PowerPoint</Application>
  <PresentationFormat>Widescreen</PresentationFormat>
  <Paragraphs>45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6" baseType="lpstr">
      <vt:lpstr>Arial</vt:lpstr>
      <vt:lpstr>Calibri</vt:lpstr>
      <vt:lpstr>Calibri Light</vt:lpstr>
      <vt:lpstr>Futura (Light)</vt:lpstr>
      <vt:lpstr>Muli</vt:lpstr>
      <vt:lpstr>Muli ExtraBold</vt:lpstr>
      <vt:lpstr>Muli-Light</vt:lpstr>
      <vt:lpstr>Wingdings</vt:lpstr>
      <vt:lpstr>Jobteaser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example  for the presentation</dc:title>
  <dc:creator>Perrine Jannin</dc:creator>
  <cp:lastModifiedBy>Lisa Wikberg</cp:lastModifiedBy>
  <cp:revision>14</cp:revision>
  <dcterms:created xsi:type="dcterms:W3CDTF">2018-06-08T08:14:21Z</dcterms:created>
  <dcterms:modified xsi:type="dcterms:W3CDTF">2020-01-13T12:17:55Z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0x010100D701BE3A18D2DA4D885197FC41B40108</vt:lpwstr>
  </property>
</Properties>
</file>